
<file path=[Content_Types].xml><?xml version="1.0" encoding="utf-8"?>
<Types xmlns="http://schemas.openxmlformats.org/package/2006/content-types">
  <Default Extension="jpg" ContentType="image/jpeg"/>
  <Default Extension="rels" ContentType="application/vnd.openxmlformats-package.relationships+xml"/>
  <Default Extension="png" ContentType="image/png"/>
  <Default Extension="xml" ContentType="application/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7.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strictFirstAndLastChars="0" showSpecialPlsOnTitleSld="0" firstSlideNum="0">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9.xml" Type="http://schemas.openxmlformats.org/officeDocument/2006/relationships/slide" Id="rId14"/><Relationship Target="presProps.xml" Type="http://schemas.openxmlformats.org/officeDocument/2006/relationships/presProps" Id="rId2"/><Relationship Target="slides/slide7.xml" Type="http://schemas.openxmlformats.org/officeDocument/2006/relationships/slide" Id="rId12"/><Relationship Target="slides/slide8.xml" Type="http://schemas.openxmlformats.org/officeDocument/2006/relationships/slide" Id="rId13"/><Relationship Target="theme/theme3.xml" Type="http://schemas.openxmlformats.org/officeDocument/2006/relationships/theme" Id="rId1"/><Relationship Target="slideMasters/slideMaster1.xml" Type="http://schemas.openxmlformats.org/officeDocument/2006/relationships/slideMaster" Id="rId4"/><Relationship Target="slides/slide5.xml" Type="http://schemas.openxmlformats.org/officeDocument/2006/relationships/slide" Id="rId10"/><Relationship Target="tableStyles.xml" Type="http://schemas.openxmlformats.org/officeDocument/2006/relationships/tableStyles" Id="rId3"/><Relationship Target="slides/slide6.xml" Type="http://schemas.openxmlformats.org/officeDocument/2006/relationships/slide" Id="rId11"/><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1.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3" name="Shape 3"/>
          <p:cNvSpPr txBox="1"/>
          <p:nvPr>
            <p:ph idx="1" type="body"/>
          </p:nvPr>
        </p:nvSpPr>
        <p:spPr>
          <a:xfrm>
            <a:off y="4343400" x="685800"/>
            <a:ext cy="4114800" cx="5486399"/>
          </a:xfrm>
          <a:prstGeom prst="rect">
            <a:avLst/>
          </a:prstGeom>
          <a:noFill/>
          <a:ln>
            <a:noFill/>
          </a:ln>
        </p:spPr>
        <p:txBody>
          <a:bodyPr bIns="91425" rIns="91425" lIns="91425" t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1" name="Shape 41"/>
        <p:cNvGrpSpPr/>
        <p:nvPr/>
      </p:nvGrpSpPr>
      <p:grpSpPr>
        <a:xfrm>
          <a:off y="0" x="0"/>
          <a:ext cy="0" cx="0"/>
          <a:chOff y="0" x="0"/>
          <a:chExt cy="0" cx="0"/>
        </a:xfrm>
      </p:grpSpPr>
      <p:sp>
        <p:nvSpPr>
          <p:cNvPr id="42" name="Shape 4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43" name="Shape 43"/>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7" name="Shape 47"/>
        <p:cNvGrpSpPr/>
        <p:nvPr/>
      </p:nvGrpSpPr>
      <p:grpSpPr>
        <a:xfrm>
          <a:off y="0" x="0"/>
          <a:ext cy="0" cx="0"/>
          <a:chOff y="0" x="0"/>
          <a:chExt cy="0" cx="0"/>
        </a:xfrm>
      </p:grpSpPr>
      <p:sp>
        <p:nvSpPr>
          <p:cNvPr id="48" name="Shape 4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49" name="Shape 49"/>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0" name="Shape 60"/>
        <p:cNvGrpSpPr/>
        <p:nvPr/>
      </p:nvGrpSpPr>
      <p:grpSpPr>
        <a:xfrm>
          <a:off y="0" x="0"/>
          <a:ext cy="0" cx="0"/>
          <a:chOff y="0" x="0"/>
          <a:chExt cy="0" cx="0"/>
        </a:xfrm>
      </p:grpSpPr>
      <p:sp>
        <p:nvSpPr>
          <p:cNvPr id="61" name="Shape 6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62" name="Shape 62"/>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7" name="Shape 67"/>
        <p:cNvGrpSpPr/>
        <p:nvPr/>
      </p:nvGrpSpPr>
      <p:grpSpPr>
        <a:xfrm>
          <a:off y="0" x="0"/>
          <a:ext cy="0" cx="0"/>
          <a:chOff y="0" x="0"/>
          <a:chExt cy="0" cx="0"/>
        </a:xfrm>
      </p:grpSpPr>
      <p:sp>
        <p:nvSpPr>
          <p:cNvPr id="68" name="Shape 6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69" name="Shape 69"/>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4" name="Shape 74"/>
        <p:cNvGrpSpPr/>
        <p:nvPr/>
      </p:nvGrpSpPr>
      <p:grpSpPr>
        <a:xfrm>
          <a:off y="0" x="0"/>
          <a:ext cy="0" cx="0"/>
          <a:chOff y="0" x="0"/>
          <a:chExt cy="0" cx="0"/>
        </a:xfrm>
      </p:grpSpPr>
      <p:sp>
        <p:nvSpPr>
          <p:cNvPr id="75" name="Shape 75"/>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76" name="Shape 76"/>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1" name="Shape 81"/>
        <p:cNvGrpSpPr/>
        <p:nvPr/>
      </p:nvGrpSpPr>
      <p:grpSpPr>
        <a:xfrm>
          <a:off y="0" x="0"/>
          <a:ext cy="0" cx="0"/>
          <a:chOff y="0" x="0"/>
          <a:chExt cy="0" cx="0"/>
        </a:xfrm>
      </p:grpSpPr>
      <p:sp>
        <p:nvSpPr>
          <p:cNvPr id="82" name="Shape 8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83" name="Shape 83"/>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8" name="Shape 88"/>
        <p:cNvGrpSpPr/>
        <p:nvPr/>
      </p:nvGrpSpPr>
      <p:grpSpPr>
        <a:xfrm>
          <a:off y="0" x="0"/>
          <a:ext cy="0" cx="0"/>
          <a:chOff y="0" x="0"/>
          <a:chExt cy="0" cx="0"/>
        </a:xfrm>
      </p:grpSpPr>
      <p:sp>
        <p:nvSpPr>
          <p:cNvPr id="89" name="Shape 89"/>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90" name="Shape 90"/>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4" name="Shape 94"/>
        <p:cNvGrpSpPr/>
        <p:nvPr/>
      </p:nvGrpSpPr>
      <p:grpSpPr>
        <a:xfrm>
          <a:off y="0" x="0"/>
          <a:ext cy="0" cx="0"/>
          <a:chOff y="0" x="0"/>
          <a:chExt cy="0" cx="0"/>
        </a:xfrm>
      </p:grpSpPr>
      <p:sp>
        <p:nvSpPr>
          <p:cNvPr id="95" name="Shape 95"/>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96" name="Shape 96"/>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0" name="Shape 100"/>
        <p:cNvGrpSpPr/>
        <p:nvPr/>
      </p:nvGrpSpPr>
      <p:grpSpPr>
        <a:xfrm>
          <a:off y="0" x="0"/>
          <a:ext cy="0" cx="0"/>
          <a:chOff y="0" x="0"/>
          <a:chExt cy="0" cx="0"/>
        </a:xfrm>
      </p:grpSpPr>
      <p:sp>
        <p:nvSpPr>
          <p:cNvPr id="101" name="Shape 10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02" name="Shape 102"/>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7" name="Shape 7"/>
        <p:cNvGrpSpPr/>
        <p:nvPr/>
      </p:nvGrpSpPr>
      <p:grpSpPr>
        <a:xfrm>
          <a:off y="0" x="0"/>
          <a:ext cy="0" cx="0"/>
          <a:chOff y="0" x="0"/>
          <a:chExt cy="0" cx="0"/>
        </a:xfrm>
      </p:grpSpPr>
      <p:sp>
        <p:nvSpPr>
          <p:cNvPr id="8" name="Shape 8"/>
          <p:cNvSpPr/>
          <p:nvPr/>
        </p:nvSpPr>
        <p:spPr>
          <a:xfrm rot="10800000" flipH="1">
            <a:off y="2984999" x="0"/>
            <a:ext cy="2158500" cx="9144000"/>
          </a:xfrm>
          <a:prstGeom prst="rect">
            <a:avLst/>
          </a:prstGeom>
          <a:solidFill>
            <a:schemeClr val="lt1"/>
          </a:solidFill>
          <a:ln>
            <a:noFill/>
          </a:ln>
        </p:spPr>
        <p:txBody>
          <a:bodyPr bIns="45700" rIns="91425" lIns="91425" tIns="45700" anchor="ctr" anchorCtr="0">
            <a:noAutofit/>
          </a:bodyPr>
          <a:lstStyle/>
          <a:p>
            <a:pPr>
              <a:spcBef>
                <a:spcPts val="0"/>
              </a:spcBef>
              <a:buNone/>
            </a:pPr>
            <a:r>
              <a:t/>
            </a:r>
            <a:endParaRPr/>
          </a:p>
        </p:txBody>
      </p:sp>
      <p:sp>
        <p:nvSpPr>
          <p:cNvPr id="9" name="Shape 9"/>
          <p:cNvSpPr/>
          <p:nvPr/>
        </p:nvSpPr>
        <p:spPr>
          <a:xfrm>
            <a:off y="2393175" x="0"/>
            <a:ext cy="590502" cx="4617372"/>
          </a:xfrm>
          <a:custGeom>
            <a:pathLst>
              <a:path w="4617373" extrusionOk="0" h="1108924">
                <a:moveTo>
                  <a:pt y="1108924" x="1199"/>
                </a:moveTo>
                <a:lnTo>
                  <a:pt y="1108924" x="4617373"/>
                </a:lnTo>
                <a:lnTo>
                  <a:pt y="0" x="0"/>
                </a:lnTo>
                <a:cubicBezTo>
                  <a:pt y="369641" x="400"/>
                  <a:pt y="739283" x="799"/>
                  <a:pt y="1108924" x="1199"/>
                </a:cubicBezTo>
                <a:close/>
              </a:path>
            </a:pathLst>
          </a:custGeom>
          <a:solidFill>
            <a:srgbClr val="FFFFFF">
              <a:alpha val="6666"/>
            </a:srgbClr>
          </a:solidFill>
          <a:ln>
            <a:noFill/>
          </a:ln>
        </p:spPr>
        <p:txBody>
          <a:bodyPr bIns="45700" rIns="91425" lIns="91425" tIns="45700" anchor="ctr" anchorCtr="0">
            <a:noAutofit/>
          </a:bodyPr>
          <a:lstStyle/>
          <a:p>
            <a:pPr>
              <a:spcBef>
                <a:spcPts val="0"/>
              </a:spcBef>
              <a:buNone/>
            </a:pPr>
            <a:r>
              <a:t/>
            </a:r>
            <a:endParaRPr/>
          </a:p>
        </p:txBody>
      </p:sp>
      <p:sp>
        <p:nvSpPr>
          <p:cNvPr id="10" name="Shape 10"/>
          <p:cNvSpPr/>
          <p:nvPr/>
        </p:nvSpPr>
        <p:spPr>
          <a:xfrm rot="10800000" flipH="1">
            <a:off y="2983958" x="0"/>
            <a:ext cy="571095" cx="4617372"/>
          </a:xfrm>
          <a:custGeom>
            <a:pathLst>
              <a:path w="4617373" extrusionOk="0" h="1108924">
                <a:moveTo>
                  <a:pt y="1108924" x="1199"/>
                </a:moveTo>
                <a:lnTo>
                  <a:pt y="1108924" x="4617373"/>
                </a:lnTo>
                <a:lnTo>
                  <a:pt y="0" x="0"/>
                </a:lnTo>
                <a:cubicBezTo>
                  <a:pt y="369641" x="400"/>
                  <a:pt y="739283" x="799"/>
                  <a:pt y="1108924" x="1199"/>
                </a:cubicBezTo>
                <a:close/>
              </a:path>
            </a:pathLst>
          </a:custGeom>
          <a:solidFill>
            <a:schemeClr val="dk1">
              <a:alpha val="7843"/>
            </a:schemeClr>
          </a:solidFill>
          <a:ln>
            <a:noFill/>
          </a:ln>
        </p:spPr>
        <p:txBody>
          <a:bodyPr bIns="45700" rIns="91425" lIns="91425" tIns="45700" anchor="ctr" anchorCtr="0">
            <a:noAutofit/>
          </a:bodyPr>
          <a:lstStyle/>
          <a:p>
            <a:pPr>
              <a:spcBef>
                <a:spcPts val="0"/>
              </a:spcBef>
              <a:buNone/>
            </a:pPr>
            <a:r>
              <a:t/>
            </a:r>
            <a:endParaRPr/>
          </a:p>
        </p:txBody>
      </p:sp>
      <p:sp>
        <p:nvSpPr>
          <p:cNvPr id="11" name="Shape 11"/>
          <p:cNvSpPr txBox="1"/>
          <p:nvPr>
            <p:ph type="ctrTitle"/>
          </p:nvPr>
        </p:nvSpPr>
        <p:spPr>
          <a:xfrm>
            <a:off y="1746892" x="685800"/>
            <a:ext cy="1238099" cx="7772400"/>
          </a:xfrm>
          <a:prstGeom prst="rect">
            <a:avLst/>
          </a:prstGeom>
        </p:spPr>
        <p:txBody>
          <a:bodyPr bIns="91425" rIns="91425" lIns="91425" tIns="91425" anchor="b" anchorCtr="0"/>
          <a:lstStyle>
            <a:lvl1pPr algn="ctr">
              <a:spcBef>
                <a:spcPts val="0"/>
              </a:spcBef>
              <a:defRPr/>
            </a:lvl1pPr>
            <a:lvl2pPr algn="ctr">
              <a:spcBef>
                <a:spcPts val="0"/>
              </a:spcBef>
              <a:defRPr/>
            </a:lvl2pPr>
            <a:lvl3pPr algn="ctr">
              <a:spcBef>
                <a:spcPts val="0"/>
              </a:spcBef>
              <a:defRPr/>
            </a:lvl3pPr>
            <a:lvl4pPr algn="ctr">
              <a:spcBef>
                <a:spcPts val="0"/>
              </a:spcBef>
              <a:defRPr/>
            </a:lvl4pPr>
            <a:lvl5pPr algn="ctr">
              <a:spcBef>
                <a:spcPts val="0"/>
              </a:spcBef>
              <a:defRPr/>
            </a:lvl5pPr>
            <a:lvl6pPr algn="ctr">
              <a:spcBef>
                <a:spcPts val="0"/>
              </a:spcBef>
              <a:defRPr/>
            </a:lvl6pPr>
            <a:lvl7pPr algn="ctr">
              <a:spcBef>
                <a:spcPts val="0"/>
              </a:spcBef>
              <a:defRPr/>
            </a:lvl7pPr>
            <a:lvl8pPr algn="ctr">
              <a:spcBef>
                <a:spcPts val="0"/>
              </a:spcBef>
              <a:defRPr/>
            </a:lvl8pPr>
            <a:lvl9pPr algn="ctr">
              <a:spcBef>
                <a:spcPts val="0"/>
              </a:spcBef>
              <a:defRPr/>
            </a:lvl9pPr>
          </a:lstStyle>
          <a:p/>
        </p:txBody>
      </p:sp>
      <p:sp>
        <p:nvSpPr>
          <p:cNvPr id="12" name="Shape 12"/>
          <p:cNvSpPr txBox="1"/>
          <p:nvPr>
            <p:ph idx="1" type="subTitle"/>
          </p:nvPr>
        </p:nvSpPr>
        <p:spPr>
          <a:xfrm>
            <a:off y="3093357" x="685800"/>
            <a:ext cy="666600" cx="7772400"/>
          </a:xfrm>
          <a:prstGeom prst="rect">
            <a:avLst/>
          </a:prstGeom>
        </p:spPr>
        <p:txBody>
          <a:bodyPr bIns="91425" rIns="91425" lIns="91425" tIns="91425" anchor="t" anchorCtr="0"/>
          <a:lstStyle>
            <a:lvl1pPr algn="ctr">
              <a:spcBef>
                <a:spcPts val="0"/>
              </a:spcBef>
              <a:buClr>
                <a:schemeClr val="dk2"/>
              </a:buClr>
              <a:buSzPct val="100000"/>
              <a:buNone/>
              <a:defRPr sz="2400" i="1">
                <a:solidFill>
                  <a:schemeClr val="dk2"/>
                </a:solidFill>
              </a:defRPr>
            </a:lvl1pPr>
            <a:lvl2pPr algn="ctr">
              <a:spcBef>
                <a:spcPts val="0"/>
              </a:spcBef>
              <a:buClr>
                <a:schemeClr val="dk2"/>
              </a:buClr>
              <a:buNone/>
              <a:defRPr i="1">
                <a:solidFill>
                  <a:schemeClr val="dk2"/>
                </a:solidFill>
              </a:defRPr>
            </a:lvl2pPr>
            <a:lvl3pPr algn="ctr">
              <a:spcBef>
                <a:spcPts val="0"/>
              </a:spcBef>
              <a:buClr>
                <a:schemeClr val="dk2"/>
              </a:buClr>
              <a:buNone/>
              <a:defRPr i="1">
                <a:solidFill>
                  <a:schemeClr val="dk2"/>
                </a:solidFill>
              </a:defRPr>
            </a:lvl3pPr>
            <a:lvl4pPr algn="ctr">
              <a:spcBef>
                <a:spcPts val="0"/>
              </a:spcBef>
              <a:buClr>
                <a:schemeClr val="dk2"/>
              </a:buClr>
              <a:buSzPct val="100000"/>
              <a:buNone/>
              <a:defRPr sz="2400" i="1">
                <a:solidFill>
                  <a:schemeClr val="dk2"/>
                </a:solidFill>
              </a:defRPr>
            </a:lvl4pPr>
            <a:lvl5pPr algn="ctr">
              <a:spcBef>
                <a:spcPts val="0"/>
              </a:spcBef>
              <a:buClr>
                <a:schemeClr val="dk2"/>
              </a:buClr>
              <a:buSzPct val="100000"/>
              <a:buNone/>
              <a:defRPr sz="2400" i="1">
                <a:solidFill>
                  <a:schemeClr val="dk2"/>
                </a:solidFill>
              </a:defRPr>
            </a:lvl5pPr>
            <a:lvl6pPr algn="ctr">
              <a:spcBef>
                <a:spcPts val="0"/>
              </a:spcBef>
              <a:buClr>
                <a:schemeClr val="dk2"/>
              </a:buClr>
              <a:buSzPct val="100000"/>
              <a:buNone/>
              <a:defRPr sz="2400" i="1">
                <a:solidFill>
                  <a:schemeClr val="dk2"/>
                </a:solidFill>
              </a:defRPr>
            </a:lvl6pPr>
            <a:lvl7pPr algn="ctr">
              <a:spcBef>
                <a:spcPts val="0"/>
              </a:spcBef>
              <a:buClr>
                <a:schemeClr val="dk2"/>
              </a:buClr>
              <a:buSzPct val="100000"/>
              <a:buNone/>
              <a:defRPr sz="2400" i="1">
                <a:solidFill>
                  <a:schemeClr val="dk2"/>
                </a:solidFill>
              </a:defRPr>
            </a:lvl7pPr>
            <a:lvl8pPr algn="ctr">
              <a:spcBef>
                <a:spcPts val="0"/>
              </a:spcBef>
              <a:buClr>
                <a:schemeClr val="dk2"/>
              </a:buClr>
              <a:buSzPct val="100000"/>
              <a:buNone/>
              <a:defRPr sz="2400" i="1">
                <a:solidFill>
                  <a:schemeClr val="dk2"/>
                </a:solidFill>
              </a:defRPr>
            </a:lvl8pPr>
            <a:lvl9pPr algn="ctr">
              <a:spcBef>
                <a:spcPts val="0"/>
              </a:spcBef>
              <a:buClr>
                <a:schemeClr val="dk2"/>
              </a:buClr>
              <a:buSzPct val="100000"/>
              <a:buNone/>
              <a:defRPr sz="2400" i="1">
                <a:solidFill>
                  <a:schemeClr val="dk2"/>
                </a:solidFil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3" name="Shape 13"/>
        <p:cNvGrpSpPr/>
        <p:nvPr/>
      </p:nvGrpSpPr>
      <p:grpSpPr>
        <a:xfrm>
          <a:off y="0" x="0"/>
          <a:ext cy="0" cx="0"/>
          <a:chOff y="0" x="0"/>
          <a:chExt cy="0" cx="0"/>
        </a:xfrm>
      </p:grpSpPr>
      <p:sp>
        <p:nvSpPr>
          <p:cNvPr id="14" name="Shape 14"/>
          <p:cNvSpPr/>
          <p:nvPr/>
        </p:nvSpPr>
        <p:spPr>
          <a:xfrm rot="10800000" flipH="1">
            <a:off y="1163100" x="0"/>
            <a:ext cy="3980399" cx="9144000"/>
          </a:xfrm>
          <a:prstGeom prst="rect">
            <a:avLst/>
          </a:prstGeom>
          <a:solidFill>
            <a:schemeClr val="lt1"/>
          </a:solidFill>
          <a:ln>
            <a:noFill/>
          </a:ln>
        </p:spPr>
        <p:txBody>
          <a:bodyPr bIns="45700" rIns="91425" lIns="91425" tIns="45700" anchor="ctr" anchorCtr="0">
            <a:noAutofit/>
          </a:bodyPr>
          <a:lstStyle/>
          <a:p>
            <a:pPr>
              <a:spcBef>
                <a:spcPts val="0"/>
              </a:spcBef>
              <a:buNone/>
            </a:pPr>
            <a:r>
              <a:t/>
            </a:r>
            <a:endParaRPr/>
          </a:p>
        </p:txBody>
      </p:sp>
      <p:sp>
        <p:nvSpPr>
          <p:cNvPr id="15" name="Shape 15"/>
          <p:cNvSpPr/>
          <p:nvPr/>
        </p:nvSpPr>
        <p:spPr>
          <a:xfrm flipH="1">
            <a:off y="571349" x="4526627"/>
            <a:ext cy="590502" cx="4617372"/>
          </a:xfrm>
          <a:custGeom>
            <a:pathLst>
              <a:path w="4617373" extrusionOk="0" h="1108924">
                <a:moveTo>
                  <a:pt y="1108924" x="1199"/>
                </a:moveTo>
                <a:lnTo>
                  <a:pt y="1108924" x="4617373"/>
                </a:lnTo>
                <a:lnTo>
                  <a:pt y="0" x="0"/>
                </a:lnTo>
                <a:cubicBezTo>
                  <a:pt y="369641" x="400"/>
                  <a:pt y="739283" x="799"/>
                  <a:pt y="1108924" x="1199"/>
                </a:cubicBezTo>
                <a:close/>
              </a:path>
            </a:pathLst>
          </a:custGeom>
          <a:solidFill>
            <a:srgbClr val="FFFFFF">
              <a:alpha val="6666"/>
            </a:srgbClr>
          </a:solidFill>
          <a:ln>
            <a:noFill/>
          </a:ln>
        </p:spPr>
        <p:txBody>
          <a:bodyPr bIns="45700" rIns="91425" lIns="91425" tIns="45700" anchor="ctr" anchorCtr="0">
            <a:noAutofit/>
          </a:bodyPr>
          <a:lstStyle/>
          <a:p>
            <a:pPr>
              <a:spcBef>
                <a:spcPts val="0"/>
              </a:spcBef>
              <a:buNone/>
            </a:pPr>
            <a:r>
              <a:t/>
            </a:r>
            <a:endParaRPr/>
          </a:p>
        </p:txBody>
      </p:sp>
      <p:sp>
        <p:nvSpPr>
          <p:cNvPr id="16" name="Shape 16"/>
          <p:cNvSpPr/>
          <p:nvPr/>
        </p:nvSpPr>
        <p:spPr>
          <a:xfrm rot="10800000">
            <a:off y="1162132" x="4526627"/>
            <a:ext cy="571095" cx="4617372"/>
          </a:xfrm>
          <a:custGeom>
            <a:pathLst>
              <a:path w="4617373" extrusionOk="0" h="1108924">
                <a:moveTo>
                  <a:pt y="1108924" x="1199"/>
                </a:moveTo>
                <a:lnTo>
                  <a:pt y="1108924" x="4617373"/>
                </a:lnTo>
                <a:lnTo>
                  <a:pt y="0" x="0"/>
                </a:lnTo>
                <a:cubicBezTo>
                  <a:pt y="369641" x="400"/>
                  <a:pt y="739283" x="799"/>
                  <a:pt y="1108924" x="1199"/>
                </a:cubicBezTo>
                <a:close/>
              </a:path>
            </a:pathLst>
          </a:custGeom>
          <a:solidFill>
            <a:schemeClr val="dk1">
              <a:alpha val="7843"/>
            </a:schemeClr>
          </a:solidFill>
          <a:ln>
            <a:noFill/>
          </a:ln>
        </p:spPr>
        <p:txBody>
          <a:bodyPr bIns="45700" rIns="91425" lIns="91425" tIns="45700" anchor="ctr" anchorCtr="0">
            <a:noAutofit/>
          </a:bodyPr>
          <a:lstStyle/>
          <a:p>
            <a:pPr>
              <a:spcBef>
                <a:spcPts val="0"/>
              </a:spcBef>
              <a:buNone/>
            </a:pPr>
            <a:r>
              <a:t/>
            </a:r>
            <a:endParaRPr/>
          </a:p>
        </p:txBody>
      </p:sp>
      <p:sp>
        <p:nvSpPr>
          <p:cNvPr id="17" name="Shape 17"/>
          <p:cNvSpPr txBox="1"/>
          <p:nvPr>
            <p:ph type="title"/>
          </p:nvPr>
        </p:nvSpPr>
        <p:spPr>
          <a:xfrm>
            <a:off y="205978" x="457200"/>
            <a:ext cy="857400" cx="8229600"/>
          </a:xfrm>
          <a:prstGeom prst="rect">
            <a:avLst/>
          </a:prstGeom>
        </p:spPr>
        <p:txBody>
          <a:bodyPr bIns="91425" rIns="91425" lIns="91425" t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8" name="Shape 18"/>
          <p:cNvSpPr txBox="1"/>
          <p:nvPr>
            <p:ph idx="1" type="body"/>
          </p:nvPr>
        </p:nvSpPr>
        <p:spPr>
          <a:xfrm>
            <a:off y="1200150" x="457200"/>
            <a:ext cy="3725699" cx="8229600"/>
          </a:xfrm>
          <a:prstGeom prst="rect">
            <a:avLst/>
          </a:prstGeom>
        </p:spPr>
        <p:txBody>
          <a:bodyPr bIns="91425" rIns="91425" lIns="91425" t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9" name="Shape 19"/>
        <p:cNvGrpSpPr/>
        <p:nvPr/>
      </p:nvGrpSpPr>
      <p:grpSpPr>
        <a:xfrm>
          <a:off y="0" x="0"/>
          <a:ext cy="0" cx="0"/>
          <a:chOff y="0" x="0"/>
          <a:chExt cy="0" cx="0"/>
        </a:xfrm>
      </p:grpSpPr>
      <p:sp>
        <p:nvSpPr>
          <p:cNvPr id="20" name="Shape 20"/>
          <p:cNvSpPr/>
          <p:nvPr/>
        </p:nvSpPr>
        <p:spPr>
          <a:xfrm rot="10800000" flipH="1">
            <a:off y="1163100" x="0"/>
            <a:ext cy="3980399" cx="9144000"/>
          </a:xfrm>
          <a:prstGeom prst="rect">
            <a:avLst/>
          </a:prstGeom>
          <a:solidFill>
            <a:schemeClr val="lt1"/>
          </a:solidFill>
          <a:ln>
            <a:noFill/>
          </a:ln>
        </p:spPr>
        <p:txBody>
          <a:bodyPr bIns="45700" rIns="91425" lIns="91425" tIns="45700" anchor="ctr" anchorCtr="0">
            <a:noAutofit/>
          </a:bodyPr>
          <a:lstStyle/>
          <a:p>
            <a:pPr>
              <a:spcBef>
                <a:spcPts val="0"/>
              </a:spcBef>
              <a:buNone/>
            </a:pPr>
            <a:r>
              <a:t/>
            </a:r>
            <a:endParaRPr/>
          </a:p>
        </p:txBody>
      </p:sp>
      <p:sp>
        <p:nvSpPr>
          <p:cNvPr id="21" name="Shape 21"/>
          <p:cNvSpPr/>
          <p:nvPr/>
        </p:nvSpPr>
        <p:spPr>
          <a:xfrm rot="10800000">
            <a:off y="1162132" x="4526627"/>
            <a:ext cy="571095" cx="4617372"/>
          </a:xfrm>
          <a:custGeom>
            <a:pathLst>
              <a:path w="4617373" extrusionOk="0" h="1108924">
                <a:moveTo>
                  <a:pt y="1108924" x="1199"/>
                </a:moveTo>
                <a:lnTo>
                  <a:pt y="1108924" x="4617373"/>
                </a:lnTo>
                <a:lnTo>
                  <a:pt y="0" x="0"/>
                </a:lnTo>
                <a:cubicBezTo>
                  <a:pt y="369641" x="400"/>
                  <a:pt y="739283" x="799"/>
                  <a:pt y="1108924" x="1199"/>
                </a:cubicBezTo>
                <a:close/>
              </a:path>
            </a:pathLst>
          </a:custGeom>
          <a:solidFill>
            <a:schemeClr val="dk1">
              <a:alpha val="7843"/>
            </a:schemeClr>
          </a:solidFill>
          <a:ln>
            <a:noFill/>
          </a:ln>
        </p:spPr>
        <p:txBody>
          <a:bodyPr bIns="45700" rIns="91425" lIns="91425" tIns="45700" anchor="ctr" anchorCtr="0">
            <a:noAutofit/>
          </a:bodyPr>
          <a:lstStyle/>
          <a:p>
            <a:pPr>
              <a:spcBef>
                <a:spcPts val="0"/>
              </a:spcBef>
              <a:buNone/>
            </a:pPr>
            <a:r>
              <a:t/>
            </a:r>
            <a:endParaRPr/>
          </a:p>
        </p:txBody>
      </p:sp>
      <p:sp>
        <p:nvSpPr>
          <p:cNvPr id="22" name="Shape 22"/>
          <p:cNvSpPr txBox="1"/>
          <p:nvPr>
            <p:ph type="title"/>
          </p:nvPr>
        </p:nvSpPr>
        <p:spPr>
          <a:xfrm>
            <a:off y="205978" x="457200"/>
            <a:ext cy="857400" cx="8229600"/>
          </a:xfrm>
          <a:prstGeom prst="rect">
            <a:avLst/>
          </a:prstGeom>
        </p:spPr>
        <p:txBody>
          <a:bodyPr bIns="91425" rIns="91425" lIns="91425" t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3" name="Shape 23"/>
          <p:cNvSpPr txBox="1"/>
          <p:nvPr>
            <p:ph idx="1" type="body"/>
          </p:nvPr>
        </p:nvSpPr>
        <p:spPr>
          <a:xfrm>
            <a:off y="1200150" x="457200"/>
            <a:ext cy="3725699" cx="3994500"/>
          </a:xfrm>
          <a:prstGeom prst="rect">
            <a:avLst/>
          </a:prstGeom>
        </p:spPr>
        <p:txBody>
          <a:bodyPr bIns="91425" rIns="91425" lIns="91425" t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4" name="Shape 24"/>
          <p:cNvSpPr/>
          <p:nvPr/>
        </p:nvSpPr>
        <p:spPr>
          <a:xfrm flipH="1">
            <a:off y="571349" x="4526627"/>
            <a:ext cy="590502" cx="4617372"/>
          </a:xfrm>
          <a:custGeom>
            <a:pathLst>
              <a:path w="4617373" extrusionOk="0" h="1108924">
                <a:moveTo>
                  <a:pt y="1108924" x="1199"/>
                </a:moveTo>
                <a:lnTo>
                  <a:pt y="1108924" x="4617373"/>
                </a:lnTo>
                <a:lnTo>
                  <a:pt y="0" x="0"/>
                </a:lnTo>
                <a:cubicBezTo>
                  <a:pt y="369641" x="400"/>
                  <a:pt y="739283" x="799"/>
                  <a:pt y="1108924" x="1199"/>
                </a:cubicBezTo>
                <a:close/>
              </a:path>
            </a:pathLst>
          </a:custGeom>
          <a:solidFill>
            <a:srgbClr val="FFFFFF">
              <a:alpha val="6666"/>
            </a:srgbClr>
          </a:solidFill>
          <a:ln>
            <a:noFill/>
          </a:ln>
        </p:spPr>
        <p:txBody>
          <a:bodyPr bIns="45700" rIns="91425" lIns="91425" tIns="45700" anchor="ctr" anchorCtr="0">
            <a:noAutofit/>
          </a:bodyPr>
          <a:lstStyle/>
          <a:p>
            <a:pPr>
              <a:spcBef>
                <a:spcPts val="0"/>
              </a:spcBef>
              <a:buNone/>
            </a:pPr>
            <a:r>
              <a:t/>
            </a:r>
            <a:endParaRPr/>
          </a:p>
        </p:txBody>
      </p:sp>
      <p:sp>
        <p:nvSpPr>
          <p:cNvPr id="25" name="Shape 25"/>
          <p:cNvSpPr txBox="1"/>
          <p:nvPr>
            <p:ph idx="2" type="body"/>
          </p:nvPr>
        </p:nvSpPr>
        <p:spPr>
          <a:xfrm>
            <a:off y="1200150" x="4692273"/>
            <a:ext cy="3725699" cx="3994500"/>
          </a:xfrm>
          <a:prstGeom prst="rect">
            <a:avLst/>
          </a:prstGeom>
        </p:spPr>
        <p:txBody>
          <a:bodyPr bIns="91425" rIns="91425" lIns="91425" t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6" name="Shape 26"/>
        <p:cNvGrpSpPr/>
        <p:nvPr/>
      </p:nvGrpSpPr>
      <p:grpSpPr>
        <a:xfrm>
          <a:off y="0" x="0"/>
          <a:ext cy="0" cx="0"/>
          <a:chOff y="0" x="0"/>
          <a:chExt cy="0" cx="0"/>
        </a:xfrm>
      </p:grpSpPr>
      <p:sp>
        <p:nvSpPr>
          <p:cNvPr id="27" name="Shape 27"/>
          <p:cNvSpPr/>
          <p:nvPr/>
        </p:nvSpPr>
        <p:spPr>
          <a:xfrm rot="10800000" flipH="1">
            <a:off y="1163100" x="0"/>
            <a:ext cy="3980399" cx="9144000"/>
          </a:xfrm>
          <a:prstGeom prst="rect">
            <a:avLst/>
          </a:prstGeom>
          <a:solidFill>
            <a:schemeClr val="lt1"/>
          </a:solidFill>
          <a:ln>
            <a:noFill/>
          </a:ln>
        </p:spPr>
        <p:txBody>
          <a:bodyPr bIns="45700" rIns="91425" lIns="91425" tIns="45700" anchor="ctr" anchorCtr="0">
            <a:noAutofit/>
          </a:bodyPr>
          <a:lstStyle/>
          <a:p>
            <a:pPr>
              <a:spcBef>
                <a:spcPts val="0"/>
              </a:spcBef>
              <a:buNone/>
            </a:pPr>
            <a:r>
              <a:t/>
            </a:r>
            <a:endParaRPr/>
          </a:p>
        </p:txBody>
      </p:sp>
      <p:sp>
        <p:nvSpPr>
          <p:cNvPr id="28" name="Shape 28"/>
          <p:cNvSpPr/>
          <p:nvPr/>
        </p:nvSpPr>
        <p:spPr>
          <a:xfrm flipH="1">
            <a:off y="571349" x="4526627"/>
            <a:ext cy="590502" cx="4617372"/>
          </a:xfrm>
          <a:custGeom>
            <a:pathLst>
              <a:path w="4617373" extrusionOk="0" h="1108924">
                <a:moveTo>
                  <a:pt y="1108924" x="1199"/>
                </a:moveTo>
                <a:lnTo>
                  <a:pt y="1108924" x="4617373"/>
                </a:lnTo>
                <a:lnTo>
                  <a:pt y="0" x="0"/>
                </a:lnTo>
                <a:cubicBezTo>
                  <a:pt y="369641" x="400"/>
                  <a:pt y="739283" x="799"/>
                  <a:pt y="1108924" x="1199"/>
                </a:cubicBezTo>
                <a:close/>
              </a:path>
            </a:pathLst>
          </a:custGeom>
          <a:solidFill>
            <a:srgbClr val="FFFFFF">
              <a:alpha val="6666"/>
            </a:srgbClr>
          </a:solidFill>
          <a:ln>
            <a:noFill/>
          </a:ln>
        </p:spPr>
        <p:txBody>
          <a:bodyPr bIns="45700" rIns="91425" lIns="91425" tIns="45700" anchor="ctr" anchorCtr="0">
            <a:noAutofit/>
          </a:bodyPr>
          <a:lstStyle/>
          <a:p>
            <a:pPr>
              <a:spcBef>
                <a:spcPts val="0"/>
              </a:spcBef>
              <a:buNone/>
            </a:pPr>
            <a:r>
              <a:t/>
            </a:r>
            <a:endParaRPr/>
          </a:p>
        </p:txBody>
      </p:sp>
      <p:sp>
        <p:nvSpPr>
          <p:cNvPr id="29" name="Shape 29"/>
          <p:cNvSpPr txBox="1"/>
          <p:nvPr>
            <p:ph type="title"/>
          </p:nvPr>
        </p:nvSpPr>
        <p:spPr>
          <a:xfrm>
            <a:off y="205978" x="457200"/>
            <a:ext cy="857400" cx="8229600"/>
          </a:xfrm>
          <a:prstGeom prst="rect">
            <a:avLst/>
          </a:prstGeom>
        </p:spPr>
        <p:txBody>
          <a:bodyPr bIns="91425" rIns="91425" lIns="91425" t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30" name="Shape 30"/>
          <p:cNvSpPr/>
          <p:nvPr/>
        </p:nvSpPr>
        <p:spPr>
          <a:xfrm rot="10800000">
            <a:off y="1162132" x="4526627"/>
            <a:ext cy="571095" cx="4617372"/>
          </a:xfrm>
          <a:custGeom>
            <a:pathLst>
              <a:path w="4617373" extrusionOk="0" h="1108924">
                <a:moveTo>
                  <a:pt y="1108924" x="1199"/>
                </a:moveTo>
                <a:lnTo>
                  <a:pt y="1108924" x="4617373"/>
                </a:lnTo>
                <a:lnTo>
                  <a:pt y="0" x="0"/>
                </a:lnTo>
                <a:cubicBezTo>
                  <a:pt y="369641" x="400"/>
                  <a:pt y="739283" x="799"/>
                  <a:pt y="1108924" x="1199"/>
                </a:cubicBezTo>
                <a:close/>
              </a:path>
            </a:pathLst>
          </a:custGeom>
          <a:solidFill>
            <a:schemeClr val="dk1">
              <a:alpha val="7843"/>
            </a:schemeClr>
          </a:solidFill>
          <a:ln>
            <a:noFill/>
          </a:ln>
        </p:spPr>
        <p:txBody>
          <a:bodyPr bIns="45700" rIns="91425" lIns="91425" tIns="45700" anchor="ctr" anchorCtr="0">
            <a:noAutofit/>
          </a:bodyPr>
          <a:lstStyle/>
          <a:p>
            <a:pPr>
              <a:spcBef>
                <a:spcPts val="0"/>
              </a:spcBef>
              <a:buNone/>
            </a:pPr>
            <a:r>
              <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31" name="Shape 31"/>
        <p:cNvGrpSpPr/>
        <p:nvPr/>
      </p:nvGrpSpPr>
      <p:grpSpPr>
        <a:xfrm>
          <a:off y="0" x="0"/>
          <a:ext cy="0" cx="0"/>
          <a:chOff y="0" x="0"/>
          <a:chExt cy="0" cx="0"/>
        </a:xfrm>
      </p:grpSpPr>
      <p:sp>
        <p:nvSpPr>
          <p:cNvPr id="32" name="Shape 32"/>
          <p:cNvSpPr/>
          <p:nvPr/>
        </p:nvSpPr>
        <p:spPr>
          <a:xfrm rot="10800000" flipH="1">
            <a:off y="4412699" x="0"/>
            <a:ext cy="730799" cx="9144000"/>
          </a:xfrm>
          <a:prstGeom prst="rect">
            <a:avLst/>
          </a:prstGeom>
          <a:solidFill>
            <a:schemeClr val="lt1"/>
          </a:solidFill>
          <a:ln>
            <a:noFill/>
          </a:ln>
        </p:spPr>
        <p:txBody>
          <a:bodyPr bIns="45700" rIns="91425" lIns="91425" tIns="45700" anchor="ctr" anchorCtr="0">
            <a:noAutofit/>
          </a:bodyPr>
          <a:lstStyle/>
          <a:p>
            <a:pPr>
              <a:spcBef>
                <a:spcPts val="0"/>
              </a:spcBef>
              <a:buNone/>
            </a:pPr>
            <a:r>
              <a:t/>
            </a:r>
            <a:endParaRPr/>
          </a:p>
        </p:txBody>
      </p:sp>
      <p:sp>
        <p:nvSpPr>
          <p:cNvPr id="33" name="Shape 33"/>
          <p:cNvSpPr/>
          <p:nvPr/>
        </p:nvSpPr>
        <p:spPr>
          <a:xfrm flipH="1">
            <a:off y="3820834" x="4526627"/>
            <a:ext cy="590502" cx="4617372"/>
          </a:xfrm>
          <a:custGeom>
            <a:pathLst>
              <a:path w="4617373" extrusionOk="0" h="1108924">
                <a:moveTo>
                  <a:pt y="1108924" x="1199"/>
                </a:moveTo>
                <a:lnTo>
                  <a:pt y="1108924" x="4617373"/>
                </a:lnTo>
                <a:lnTo>
                  <a:pt y="0" x="0"/>
                </a:lnTo>
                <a:cubicBezTo>
                  <a:pt y="369641" x="400"/>
                  <a:pt y="739283" x="799"/>
                  <a:pt y="1108924" x="1199"/>
                </a:cubicBezTo>
                <a:close/>
              </a:path>
            </a:pathLst>
          </a:custGeom>
          <a:solidFill>
            <a:srgbClr val="FFFFFF">
              <a:alpha val="6666"/>
            </a:srgbClr>
          </a:solidFill>
          <a:ln>
            <a:noFill/>
          </a:ln>
        </p:spPr>
        <p:txBody>
          <a:bodyPr bIns="45700" rIns="91425" lIns="91425" tIns="45700" anchor="ctr" anchorCtr="0">
            <a:noAutofit/>
          </a:bodyPr>
          <a:lstStyle/>
          <a:p>
            <a:pPr>
              <a:spcBef>
                <a:spcPts val="0"/>
              </a:spcBef>
              <a:buNone/>
            </a:pPr>
            <a:r>
              <a:t/>
            </a:r>
            <a:endParaRPr/>
          </a:p>
        </p:txBody>
      </p:sp>
      <p:sp>
        <p:nvSpPr>
          <p:cNvPr id="34" name="Shape 34"/>
          <p:cNvSpPr/>
          <p:nvPr/>
        </p:nvSpPr>
        <p:spPr>
          <a:xfrm rot="10800000">
            <a:off y="4411617" x="4526627"/>
            <a:ext cy="571095" cx="4617372"/>
          </a:xfrm>
          <a:custGeom>
            <a:pathLst>
              <a:path w="4617373" extrusionOk="0" h="1108924">
                <a:moveTo>
                  <a:pt y="1108924" x="1199"/>
                </a:moveTo>
                <a:lnTo>
                  <a:pt y="1108924" x="4617373"/>
                </a:lnTo>
                <a:lnTo>
                  <a:pt y="0" x="0"/>
                </a:lnTo>
                <a:cubicBezTo>
                  <a:pt y="369641" x="400"/>
                  <a:pt y="739283" x="799"/>
                  <a:pt y="1108924" x="1199"/>
                </a:cubicBezTo>
                <a:close/>
              </a:path>
            </a:pathLst>
          </a:custGeom>
          <a:solidFill>
            <a:schemeClr val="dk1">
              <a:alpha val="7843"/>
            </a:schemeClr>
          </a:solidFill>
          <a:ln>
            <a:noFill/>
          </a:ln>
        </p:spPr>
        <p:txBody>
          <a:bodyPr bIns="45700" rIns="91425" lIns="91425" tIns="45700" anchor="ctr" anchorCtr="0">
            <a:noAutofit/>
          </a:bodyPr>
          <a:lstStyle/>
          <a:p>
            <a:pPr>
              <a:spcBef>
                <a:spcPts val="0"/>
              </a:spcBef>
              <a:buNone/>
            </a:pPr>
            <a:r>
              <a:t/>
            </a:r>
            <a:endParaRPr/>
          </a:p>
        </p:txBody>
      </p:sp>
      <p:sp>
        <p:nvSpPr>
          <p:cNvPr id="35" name="Shape 35"/>
          <p:cNvSpPr txBox="1"/>
          <p:nvPr>
            <p:ph idx="1" type="body"/>
          </p:nvPr>
        </p:nvSpPr>
        <p:spPr>
          <a:xfrm>
            <a:off y="4421726" x="457200"/>
            <a:ext cy="505200" cx="8229600"/>
          </a:xfrm>
          <a:prstGeom prst="rect">
            <a:avLst/>
          </a:prstGeom>
        </p:spPr>
        <p:txBody>
          <a:bodyPr bIns="91425" rIns="91425" lIns="91425" tIns="91425" anchor="ctr" anchorCtr="0"/>
          <a:lstStyle>
            <a:lvl1pPr>
              <a:spcBef>
                <a:spcPts val="0"/>
              </a:spcBef>
              <a:buClr>
                <a:schemeClr val="dk2"/>
              </a:buClr>
              <a:buSzPct val="100000"/>
              <a:buNone/>
              <a:defRPr sz="2400" i="1">
                <a:solidFill>
                  <a:schemeClr val="dk2"/>
                </a:solidFill>
              </a:defRPr>
            </a:lvl1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36" name="Shape 36"/>
        <p:cNvGrpSpPr/>
        <p:nvPr/>
      </p:nvGrpSpPr>
      <p:grpSpPr>
        <a:xfrm>
          <a:off y="0" x="0"/>
          <a:ext cy="0" cx="0"/>
          <a:chOff y="0" x="0"/>
          <a:chExt cy="0" cx="0"/>
        </a:xfrm>
      </p:grpSpPr>
      <p:sp>
        <p:nvSpPr>
          <p:cNvPr id="37" name="Shape 37"/>
          <p:cNvSpPr/>
          <p:nvPr/>
        </p:nvSpPr>
        <p:spPr>
          <a:xfrm>
            <a:off y="76256" x="6676"/>
            <a:ext cy="5054792" cx="9134130"/>
          </a:xfrm>
          <a:custGeom>
            <a:pathLst>
              <a:path w="9157023" extrusionOk="0" h="6739723">
                <a:moveTo>
                  <a:pt y="0" x="1629"/>
                </a:moveTo>
                <a:lnTo>
                  <a:pt y="4340980" x="9157023"/>
                </a:lnTo>
                <a:lnTo>
                  <a:pt y="6739723" x="1593"/>
                </a:lnTo>
                <a:cubicBezTo>
                  <a:pt y="5123960" x="-3941"/>
                  <a:pt y="1615763" x="7163"/>
                  <a:pt y="0" x="1629"/>
                </a:cubicBezTo>
                <a:close/>
              </a:path>
            </a:pathLst>
          </a:custGeom>
          <a:solidFill>
            <a:srgbClr val="FFFFFF">
              <a:alpha val="6666"/>
            </a:srgbClr>
          </a:solidFill>
          <a:ln>
            <a:noFill/>
          </a:ln>
        </p:spPr>
        <p:txBody>
          <a:bodyPr bIns="45700" rIns="91425" lIns="91425" tIns="45700" anchor="ctr" anchorCtr="0">
            <a:noAutofit/>
          </a:bodyPr>
          <a:lstStyle/>
          <a:p>
            <a:pPr>
              <a:spcBef>
                <a:spcPts val="0"/>
              </a:spcBef>
              <a:buNone/>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slideLayouts/slideLayout6.xml" Type="http://schemas.openxmlformats.org/officeDocument/2006/relationships/slideLayout" Id="rId6"/><Relationship Target="../slideLayouts/slideLayout5.xml" Type="http://schemas.openxmlformats.org/officeDocument/2006/relationships/slideLayout" Id="rId5"/><Relationship Target="../theme/theme2.xml" Type="http://schemas.openxmlformats.org/officeDocument/2006/relationships/theme"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chemeClr val="accent1"/>
            </a:gs>
            <a:gs pos="100000">
              <a:schemeClr val="dk2"/>
            </a:gs>
          </a:gsLst>
          <a:path path="circle">
            <a:fillToRect t="50%" b="50%" r="50%" l="50%"/>
          </a:path>
          <a:tileRect/>
        </a:gradFill>
      </p:bgPr>
    </p:bg>
    <p:spTree>
      <p:nvGrpSpPr>
        <p:cNvPr id="4" name="Shape 4"/>
        <p:cNvGrpSpPr/>
        <p:nvPr/>
      </p:nvGrpSpPr>
      <p:grpSpPr>
        <a:xfrm>
          <a:off y="0" x="0"/>
          <a:ext cy="0" cx="0"/>
          <a:chOff y="0" x="0"/>
          <a:chExt cy="0" cx="0"/>
        </a:xfrm>
      </p:grpSpPr>
      <p:sp>
        <p:nvSpPr>
          <p:cNvPr id="5" name="Shape 5"/>
          <p:cNvSpPr txBox="1"/>
          <p:nvPr>
            <p:ph type="title"/>
          </p:nvPr>
        </p:nvSpPr>
        <p:spPr>
          <a:xfrm>
            <a:off y="205978" x="457200"/>
            <a:ext cy="857400" cx="8229600"/>
          </a:xfrm>
          <a:prstGeom prst="rect">
            <a:avLst/>
          </a:prstGeom>
          <a:noFill/>
          <a:ln>
            <a:noFill/>
          </a:ln>
        </p:spPr>
        <p:txBody>
          <a:bodyPr bIns="91425" rIns="91425" lIns="91425" tIns="91425" anchor="ctr" anchorCtr="0"/>
          <a:lstStyle>
            <a:lvl1pPr>
              <a:spcBef>
                <a:spcPts val="0"/>
              </a:spcBef>
              <a:buClr>
                <a:schemeClr val="lt1"/>
              </a:buClr>
              <a:buSzPct val="100000"/>
              <a:buFont typeface="Georgia"/>
              <a:buNone/>
              <a:defRPr sz="4800">
                <a:solidFill>
                  <a:schemeClr val="lt1"/>
                </a:solidFill>
                <a:latin typeface="Georgia"/>
                <a:ea typeface="Georgia"/>
                <a:cs typeface="Georgia"/>
                <a:sym typeface="Georgia"/>
              </a:defRPr>
            </a:lvl1pPr>
            <a:lvl2pPr>
              <a:spcBef>
                <a:spcPts val="0"/>
              </a:spcBef>
              <a:buClr>
                <a:schemeClr val="lt1"/>
              </a:buClr>
              <a:buSzPct val="100000"/>
              <a:buFont typeface="Georgia"/>
              <a:buNone/>
              <a:defRPr sz="4800">
                <a:solidFill>
                  <a:schemeClr val="lt1"/>
                </a:solidFill>
                <a:latin typeface="Georgia"/>
                <a:ea typeface="Georgia"/>
                <a:cs typeface="Georgia"/>
                <a:sym typeface="Georgia"/>
              </a:defRPr>
            </a:lvl2pPr>
            <a:lvl3pPr>
              <a:spcBef>
                <a:spcPts val="0"/>
              </a:spcBef>
              <a:buClr>
                <a:schemeClr val="lt1"/>
              </a:buClr>
              <a:buSzPct val="100000"/>
              <a:buFont typeface="Georgia"/>
              <a:buNone/>
              <a:defRPr sz="4800">
                <a:solidFill>
                  <a:schemeClr val="lt1"/>
                </a:solidFill>
                <a:latin typeface="Georgia"/>
                <a:ea typeface="Georgia"/>
                <a:cs typeface="Georgia"/>
                <a:sym typeface="Georgia"/>
              </a:defRPr>
            </a:lvl3pPr>
            <a:lvl4pPr>
              <a:spcBef>
                <a:spcPts val="0"/>
              </a:spcBef>
              <a:buClr>
                <a:schemeClr val="lt1"/>
              </a:buClr>
              <a:buSzPct val="100000"/>
              <a:buFont typeface="Georgia"/>
              <a:buNone/>
              <a:defRPr sz="4800">
                <a:solidFill>
                  <a:schemeClr val="lt1"/>
                </a:solidFill>
                <a:latin typeface="Georgia"/>
                <a:ea typeface="Georgia"/>
                <a:cs typeface="Georgia"/>
                <a:sym typeface="Georgia"/>
              </a:defRPr>
            </a:lvl4pPr>
            <a:lvl5pPr>
              <a:spcBef>
                <a:spcPts val="0"/>
              </a:spcBef>
              <a:buClr>
                <a:schemeClr val="lt1"/>
              </a:buClr>
              <a:buSzPct val="100000"/>
              <a:buFont typeface="Georgia"/>
              <a:buNone/>
              <a:defRPr sz="4800">
                <a:solidFill>
                  <a:schemeClr val="lt1"/>
                </a:solidFill>
                <a:latin typeface="Georgia"/>
                <a:ea typeface="Georgia"/>
                <a:cs typeface="Georgia"/>
                <a:sym typeface="Georgia"/>
              </a:defRPr>
            </a:lvl5pPr>
            <a:lvl6pPr>
              <a:spcBef>
                <a:spcPts val="0"/>
              </a:spcBef>
              <a:buClr>
                <a:schemeClr val="lt1"/>
              </a:buClr>
              <a:buSzPct val="100000"/>
              <a:buFont typeface="Georgia"/>
              <a:buNone/>
              <a:defRPr sz="4800">
                <a:solidFill>
                  <a:schemeClr val="lt1"/>
                </a:solidFill>
                <a:latin typeface="Georgia"/>
                <a:ea typeface="Georgia"/>
                <a:cs typeface="Georgia"/>
                <a:sym typeface="Georgia"/>
              </a:defRPr>
            </a:lvl6pPr>
            <a:lvl7pPr>
              <a:spcBef>
                <a:spcPts val="0"/>
              </a:spcBef>
              <a:buClr>
                <a:schemeClr val="lt1"/>
              </a:buClr>
              <a:buSzPct val="100000"/>
              <a:buFont typeface="Georgia"/>
              <a:buNone/>
              <a:defRPr sz="4800">
                <a:solidFill>
                  <a:schemeClr val="lt1"/>
                </a:solidFill>
                <a:latin typeface="Georgia"/>
                <a:ea typeface="Georgia"/>
                <a:cs typeface="Georgia"/>
                <a:sym typeface="Georgia"/>
              </a:defRPr>
            </a:lvl7pPr>
            <a:lvl8pPr>
              <a:spcBef>
                <a:spcPts val="0"/>
              </a:spcBef>
              <a:buClr>
                <a:schemeClr val="lt1"/>
              </a:buClr>
              <a:buSzPct val="100000"/>
              <a:buFont typeface="Georgia"/>
              <a:buNone/>
              <a:defRPr sz="4800">
                <a:solidFill>
                  <a:schemeClr val="lt1"/>
                </a:solidFill>
                <a:latin typeface="Georgia"/>
                <a:ea typeface="Georgia"/>
                <a:cs typeface="Georgia"/>
                <a:sym typeface="Georgia"/>
              </a:defRPr>
            </a:lvl8pPr>
            <a:lvl9pPr>
              <a:spcBef>
                <a:spcPts val="0"/>
              </a:spcBef>
              <a:buClr>
                <a:schemeClr val="lt1"/>
              </a:buClr>
              <a:buSzPct val="100000"/>
              <a:buFont typeface="Georgia"/>
              <a:buNone/>
              <a:defRPr sz="4800">
                <a:solidFill>
                  <a:schemeClr val="lt1"/>
                </a:solidFill>
                <a:latin typeface="Georgia"/>
                <a:ea typeface="Georgia"/>
                <a:cs typeface="Georgia"/>
                <a:sym typeface="Georgia"/>
              </a:defRPr>
            </a:lvl9pPr>
          </a:lstStyle>
          <a:p/>
        </p:txBody>
      </p:sp>
      <p:sp>
        <p:nvSpPr>
          <p:cNvPr id="6" name="Shape 6"/>
          <p:cNvSpPr txBox="1"/>
          <p:nvPr>
            <p:ph idx="1" type="body"/>
          </p:nvPr>
        </p:nvSpPr>
        <p:spPr>
          <a:xfrm>
            <a:off y="1200150" x="457200"/>
            <a:ext cy="3725699" cx="8229600"/>
          </a:xfrm>
          <a:prstGeom prst="rect">
            <a:avLst/>
          </a:prstGeom>
          <a:noFill/>
          <a:ln>
            <a:noFill/>
          </a:ln>
        </p:spPr>
        <p:txBody>
          <a:bodyPr bIns="91425" rIns="91425" lIns="91425" tIns="91425" anchor="t" anchorCtr="0"/>
          <a:lstStyle>
            <a:lvl1pPr>
              <a:spcBef>
                <a:spcPts val="600"/>
              </a:spcBef>
              <a:buClr>
                <a:schemeClr val="dk1"/>
              </a:buClr>
              <a:buSzPct val="100000"/>
              <a:buFont typeface="Georgia"/>
              <a:defRPr sz="3000">
                <a:solidFill>
                  <a:schemeClr val="dk1"/>
                </a:solidFill>
                <a:latin typeface="Georgia"/>
                <a:ea typeface="Georgia"/>
                <a:cs typeface="Georgia"/>
                <a:sym typeface="Georgia"/>
              </a:defRPr>
            </a:lvl1pPr>
            <a:lvl2pPr>
              <a:spcBef>
                <a:spcPts val="480"/>
              </a:spcBef>
              <a:buClr>
                <a:schemeClr val="dk1"/>
              </a:buClr>
              <a:buSzPct val="100000"/>
              <a:buFont typeface="Georgia"/>
              <a:defRPr sz="2400">
                <a:solidFill>
                  <a:schemeClr val="dk1"/>
                </a:solidFill>
                <a:latin typeface="Georgia"/>
                <a:ea typeface="Georgia"/>
                <a:cs typeface="Georgia"/>
                <a:sym typeface="Georgia"/>
              </a:defRPr>
            </a:lvl2pPr>
            <a:lvl3pPr>
              <a:spcBef>
                <a:spcPts val="480"/>
              </a:spcBef>
              <a:buClr>
                <a:schemeClr val="dk1"/>
              </a:buClr>
              <a:buSzPct val="100000"/>
              <a:buFont typeface="Georgia"/>
              <a:defRPr sz="2400">
                <a:solidFill>
                  <a:schemeClr val="dk1"/>
                </a:solidFill>
                <a:latin typeface="Georgia"/>
                <a:ea typeface="Georgia"/>
                <a:cs typeface="Georgia"/>
                <a:sym typeface="Georgia"/>
              </a:defRPr>
            </a:lvl3pPr>
            <a:lvl4pPr>
              <a:spcBef>
                <a:spcPts val="360"/>
              </a:spcBef>
              <a:buClr>
                <a:schemeClr val="dk1"/>
              </a:buClr>
              <a:buSzPct val="100000"/>
              <a:buFont typeface="Georgia"/>
              <a:defRPr sz="1800">
                <a:solidFill>
                  <a:schemeClr val="dk1"/>
                </a:solidFill>
                <a:latin typeface="Georgia"/>
                <a:ea typeface="Georgia"/>
                <a:cs typeface="Georgia"/>
                <a:sym typeface="Georgia"/>
              </a:defRPr>
            </a:lvl4pPr>
            <a:lvl5pPr>
              <a:spcBef>
                <a:spcPts val="360"/>
              </a:spcBef>
              <a:buClr>
                <a:schemeClr val="dk1"/>
              </a:buClr>
              <a:buSzPct val="100000"/>
              <a:buFont typeface="Georgia"/>
              <a:defRPr sz="1800">
                <a:solidFill>
                  <a:schemeClr val="dk1"/>
                </a:solidFill>
                <a:latin typeface="Georgia"/>
                <a:ea typeface="Georgia"/>
                <a:cs typeface="Georgia"/>
                <a:sym typeface="Georgia"/>
              </a:defRPr>
            </a:lvl5pPr>
            <a:lvl6pPr>
              <a:spcBef>
                <a:spcPts val="360"/>
              </a:spcBef>
              <a:buClr>
                <a:schemeClr val="dk1"/>
              </a:buClr>
              <a:buSzPct val="100000"/>
              <a:buFont typeface="Georgia"/>
              <a:defRPr sz="1800">
                <a:solidFill>
                  <a:schemeClr val="dk1"/>
                </a:solidFill>
                <a:latin typeface="Georgia"/>
                <a:ea typeface="Georgia"/>
                <a:cs typeface="Georgia"/>
                <a:sym typeface="Georgia"/>
              </a:defRPr>
            </a:lvl6pPr>
            <a:lvl7pPr>
              <a:spcBef>
                <a:spcPts val="360"/>
              </a:spcBef>
              <a:buClr>
                <a:schemeClr val="dk1"/>
              </a:buClr>
              <a:buSzPct val="100000"/>
              <a:buFont typeface="Georgia"/>
              <a:defRPr sz="1800">
                <a:solidFill>
                  <a:schemeClr val="dk1"/>
                </a:solidFill>
                <a:latin typeface="Georgia"/>
                <a:ea typeface="Georgia"/>
                <a:cs typeface="Georgia"/>
                <a:sym typeface="Georgia"/>
              </a:defRPr>
            </a:lvl7pPr>
            <a:lvl8pPr>
              <a:spcBef>
                <a:spcPts val="360"/>
              </a:spcBef>
              <a:buClr>
                <a:schemeClr val="dk1"/>
              </a:buClr>
              <a:buSzPct val="100000"/>
              <a:buFont typeface="Georgia"/>
              <a:defRPr sz="1800">
                <a:solidFill>
                  <a:schemeClr val="dk1"/>
                </a:solidFill>
                <a:latin typeface="Georgia"/>
                <a:ea typeface="Georgia"/>
                <a:cs typeface="Georgia"/>
                <a:sym typeface="Georgia"/>
              </a:defRPr>
            </a:lvl8pPr>
            <a:lvl9pPr>
              <a:spcBef>
                <a:spcPts val="360"/>
              </a:spcBef>
              <a:buClr>
                <a:schemeClr val="dk1"/>
              </a:buClr>
              <a:buSzPct val="100000"/>
              <a:buFont typeface="Georgia"/>
              <a:defRPr sz="1800">
                <a:solidFill>
                  <a:schemeClr val="dk1"/>
                </a:solidFill>
                <a:latin typeface="Georgia"/>
                <a:ea typeface="Georgia"/>
                <a:cs typeface="Georgia"/>
                <a:sym typeface="Georgia"/>
              </a:defRPr>
            </a:lvl9pPr>
          </a:lstStyle>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 Target="http://youtube.com/v/-lzGy5gizKg" Type="http://schemas.openxmlformats.org/officeDocument/2006/relationships/hyperlink" TargetMode="External" Id="rId4"/><Relationship Target="../media/image00.jpg" Type="http://schemas.openxmlformats.org/officeDocument/2006/relationships/image" Id="rId5"/></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 Target="../media/image01.png" Type="http://schemas.openxmlformats.org/officeDocument/2006/relationships/image" Id="rId3"/></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2.xml" Type="http://schemas.openxmlformats.org/officeDocument/2006/relationships/slideLayout" Id="rId1"/></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 name="Shape 38"/>
        <p:cNvGrpSpPr/>
        <p:nvPr/>
      </p:nvGrpSpPr>
      <p:grpSpPr>
        <a:xfrm>
          <a:off y="0" x="0"/>
          <a:ext cy="0" cx="0"/>
          <a:chOff y="0" x="0"/>
          <a:chExt cy="0" cx="0"/>
        </a:xfrm>
      </p:grpSpPr>
      <p:sp>
        <p:nvSpPr>
          <p:cNvPr id="39" name="Shape 39"/>
          <p:cNvSpPr txBox="1"/>
          <p:nvPr>
            <p:ph type="ctrTitle"/>
          </p:nvPr>
        </p:nvSpPr>
        <p:spPr>
          <a:xfrm>
            <a:off y="1746892" x="685800"/>
            <a:ext cy="1238099" cx="7772400"/>
          </a:xfrm>
          <a:prstGeom prst="rect">
            <a:avLst/>
          </a:prstGeom>
        </p:spPr>
        <p:txBody>
          <a:bodyPr bIns="91425" rIns="91425" lIns="91425" tIns="91425" anchor="b" anchorCtr="0">
            <a:noAutofit/>
          </a:bodyPr>
          <a:lstStyle/>
          <a:p>
            <a:pPr>
              <a:spcBef>
                <a:spcPts val="0"/>
              </a:spcBef>
              <a:buNone/>
            </a:pPr>
            <a:r>
              <a:rPr lang="en"/>
              <a:t>Basic Elements of Argumentative Writing</a:t>
            </a:r>
          </a:p>
        </p:txBody>
      </p:sp>
      <p:sp>
        <p:nvSpPr>
          <p:cNvPr id="40" name="Shape 40"/>
          <p:cNvSpPr txBox="1"/>
          <p:nvPr>
            <p:ph idx="1" type="subTitle"/>
          </p:nvPr>
        </p:nvSpPr>
        <p:spPr>
          <a:xfrm>
            <a:off y="3093357" x="685800"/>
            <a:ext cy="666600" cx="7772400"/>
          </a:xfrm>
          <a:prstGeom prst="rect">
            <a:avLst/>
          </a:prstGeom>
        </p:spPr>
        <p:txBody>
          <a:bodyPr bIns="91425" rIns="91425" lIns="91425" tIns="91425" anchor="t" anchorCtr="0">
            <a:noAutofit/>
          </a:bodyPr>
          <a:lstStyle/>
          <a:p>
            <a:pPr>
              <a:spcBef>
                <a:spcPts val="0"/>
              </a:spcBef>
              <a:buNone/>
            </a:pPr>
            <a:r>
              <a:rPr lang="en">
                <a:solidFill>
                  <a:schemeClr val="dk1"/>
                </a:solidFill>
                <a:latin typeface="Arial"/>
                <a:ea typeface="Arial"/>
                <a:cs typeface="Arial"/>
                <a:sym typeface="Arial"/>
              </a:rPr>
              <a:t> I can write arguments to support claims I have made about substantive topics or texts, using reason and specific, relevant, evidence.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 name="Shape 44"/>
        <p:cNvGrpSpPr/>
        <p:nvPr/>
      </p:nvGrpSpPr>
      <p:grpSpPr>
        <a:xfrm>
          <a:off y="0" x="0"/>
          <a:ext cy="0" cx="0"/>
          <a:chOff y="0" x="0"/>
          <a:chExt cy="0" cx="0"/>
        </a:xfrm>
      </p:grpSpPr>
      <p:sp>
        <p:nvSpPr>
          <p:cNvPr id="45" name="Shape 45"/>
          <p:cNvSpPr txBox="1"/>
          <p:nvPr>
            <p:ph type="title"/>
          </p:nvPr>
        </p:nvSpPr>
        <p:spPr>
          <a:xfrm>
            <a:off y="205978" x="457200"/>
            <a:ext cy="857400" cx="8229600"/>
          </a:xfrm>
          <a:prstGeom prst="rect">
            <a:avLst/>
          </a:prstGeom>
        </p:spPr>
        <p:txBody>
          <a:bodyPr bIns="91425" rIns="91425" lIns="91425" tIns="91425" anchor="ctr" anchorCtr="0">
            <a:noAutofit/>
          </a:bodyPr>
          <a:lstStyle/>
          <a:p>
            <a:pPr>
              <a:spcBef>
                <a:spcPts val="0"/>
              </a:spcBef>
              <a:buNone/>
            </a:pPr>
            <a:r>
              <a:rPr lang="en"/>
              <a:t>What is it?</a:t>
            </a:r>
          </a:p>
        </p:txBody>
      </p:sp>
      <p:sp>
        <p:nvSpPr>
          <p:cNvPr id="46" name="Shape 46">
            <a:hlinkClick r:id="rId4"/>
          </p:cNvPr>
          <p:cNvSpPr/>
          <p:nvPr/>
        </p:nvSpPr>
        <p:spPr>
          <a:xfrm>
            <a:off y="1390650" x="2286000"/>
            <a:ext cy="3429000" cx="4572000"/>
          </a:xfrm>
          <a:prstGeom prst="rect">
            <a:avLst/>
          </a:prstGeom>
          <a:blipFill>
            <a:blip r:embed="rId5">
              <a:alphaModFix/>
            </a:blip>
            <a:stretch>
              <a:fillRect/>
            </a:stretch>
          </a:blipFill>
          <a:ln>
            <a:noFill/>
          </a:ln>
        </p:spPr>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0" name="Shape 50"/>
        <p:cNvGrpSpPr/>
        <p:nvPr/>
      </p:nvGrpSpPr>
      <p:grpSpPr>
        <a:xfrm>
          <a:off y="0" x="0"/>
          <a:ext cy="0" cx="0"/>
          <a:chOff y="0" x="0"/>
          <a:chExt cy="0" cx="0"/>
        </a:xfrm>
      </p:grpSpPr>
      <p:sp>
        <p:nvSpPr>
          <p:cNvPr id="51" name="Shape 51"/>
          <p:cNvSpPr txBox="1"/>
          <p:nvPr>
            <p:ph type="title"/>
          </p:nvPr>
        </p:nvSpPr>
        <p:spPr>
          <a:xfrm>
            <a:off y="205978" x="457200"/>
            <a:ext cy="857400" cx="8229600"/>
          </a:xfrm>
          <a:prstGeom prst="rect">
            <a:avLst/>
          </a:prstGeom>
        </p:spPr>
        <p:txBody>
          <a:bodyPr bIns="91425" rIns="91425" lIns="91425" tIns="91425" anchor="ctr" anchorCtr="0">
            <a:noAutofit/>
          </a:bodyPr>
          <a:lstStyle/>
          <a:p>
            <a:pPr>
              <a:spcBef>
                <a:spcPts val="0"/>
              </a:spcBef>
              <a:buNone/>
            </a:pPr>
            <a:r>
              <a:rPr lang="en"/>
              <a:t>The Formula:</a:t>
            </a:r>
          </a:p>
        </p:txBody>
      </p:sp>
      <p:sp>
        <p:nvSpPr>
          <p:cNvPr id="52" name="Shape 52"/>
          <p:cNvSpPr txBox="1"/>
          <p:nvPr>
            <p:ph idx="1" type="body"/>
          </p:nvPr>
        </p:nvSpPr>
        <p:spPr>
          <a:xfrm>
            <a:off y="1180175" x="0"/>
            <a:ext cy="857400" cx="1957499"/>
          </a:xfrm>
          <a:prstGeom prst="rect">
            <a:avLst/>
          </a:prstGeom>
        </p:spPr>
        <p:txBody>
          <a:bodyPr bIns="91425" rIns="91425" lIns="91425" tIns="91425" anchor="t" anchorCtr="0">
            <a:noAutofit/>
          </a:bodyPr>
          <a:lstStyle/>
          <a:p>
            <a:pPr algn="ctr">
              <a:spcBef>
                <a:spcPts val="0"/>
              </a:spcBef>
              <a:buNone/>
            </a:pPr>
            <a:r>
              <a:rPr lang="en"/>
              <a:t>Claim</a:t>
            </a:r>
          </a:p>
        </p:txBody>
      </p:sp>
      <p:sp>
        <p:nvSpPr>
          <p:cNvPr id="53" name="Shape 53"/>
          <p:cNvSpPr txBox="1"/>
          <p:nvPr/>
        </p:nvSpPr>
        <p:spPr>
          <a:xfrm>
            <a:off y="1961375" x="1825700"/>
            <a:ext cy="1370099" cx="1857000"/>
          </a:xfrm>
          <a:prstGeom prst="rect">
            <a:avLst/>
          </a:prstGeom>
          <a:noFill/>
          <a:ln>
            <a:noFill/>
          </a:ln>
        </p:spPr>
        <p:txBody>
          <a:bodyPr bIns="91425" rIns="91425" lIns="91425" tIns="91425" anchor="ctr" anchorCtr="0">
            <a:noAutofit/>
          </a:bodyPr>
          <a:lstStyle/>
          <a:p>
            <a:pPr rtl="0" lvl="0">
              <a:spcBef>
                <a:spcPts val="600"/>
              </a:spcBef>
              <a:buNone/>
            </a:pPr>
            <a:r>
              <a:rPr sz="3000" lang="en">
                <a:solidFill>
                  <a:schemeClr val="dk1"/>
                </a:solidFill>
                <a:latin typeface="Georgia"/>
                <a:ea typeface="Georgia"/>
                <a:cs typeface="Georgia"/>
                <a:sym typeface="Georgia"/>
              </a:rPr>
              <a:t>Reason </a:t>
            </a:r>
          </a:p>
        </p:txBody>
      </p:sp>
      <p:sp>
        <p:nvSpPr>
          <p:cNvPr id="54" name="Shape 54"/>
          <p:cNvSpPr txBox="1"/>
          <p:nvPr/>
        </p:nvSpPr>
        <p:spPr>
          <a:xfrm>
            <a:off y="3120525" x="3178900"/>
            <a:ext cy="793499" cx="2275799"/>
          </a:xfrm>
          <a:prstGeom prst="rect">
            <a:avLst/>
          </a:prstGeom>
          <a:noFill/>
          <a:ln>
            <a:noFill/>
          </a:ln>
        </p:spPr>
        <p:txBody>
          <a:bodyPr bIns="91425" rIns="91425" lIns="91425" tIns="91425" anchor="ctr" anchorCtr="0">
            <a:noAutofit/>
          </a:bodyPr>
          <a:lstStyle/>
          <a:p>
            <a:pPr rtl="0" lvl="0">
              <a:spcBef>
                <a:spcPts val="600"/>
              </a:spcBef>
              <a:buNone/>
            </a:pPr>
            <a:r>
              <a:rPr sz="3000" lang="en">
                <a:solidFill>
                  <a:schemeClr val="dk1"/>
                </a:solidFill>
                <a:latin typeface="Georgia"/>
                <a:ea typeface="Georgia"/>
                <a:cs typeface="Georgia"/>
                <a:sym typeface="Georgia"/>
              </a:rPr>
              <a:t>Evidence </a:t>
            </a:r>
          </a:p>
        </p:txBody>
      </p:sp>
      <p:sp>
        <p:nvSpPr>
          <p:cNvPr id="55" name="Shape 55"/>
          <p:cNvSpPr txBox="1"/>
          <p:nvPr/>
        </p:nvSpPr>
        <p:spPr>
          <a:xfrm>
            <a:off y="3888325" x="5200175"/>
            <a:ext cy="1079699" cx="3340199"/>
          </a:xfrm>
          <a:prstGeom prst="rect">
            <a:avLst/>
          </a:prstGeom>
          <a:noFill/>
          <a:ln>
            <a:noFill/>
          </a:ln>
        </p:spPr>
        <p:txBody>
          <a:bodyPr bIns="91425" rIns="91425" lIns="91425" tIns="91425" anchor="ctr" anchorCtr="0">
            <a:noAutofit/>
          </a:bodyPr>
          <a:lstStyle/>
          <a:p>
            <a:pPr rtl="0" lvl="0">
              <a:spcBef>
                <a:spcPts val="600"/>
              </a:spcBef>
              <a:buNone/>
            </a:pPr>
            <a:r>
              <a:rPr sz="3000" lang="en">
                <a:solidFill>
                  <a:schemeClr val="dk1"/>
                </a:solidFill>
                <a:latin typeface="Georgia"/>
                <a:ea typeface="Georgia"/>
                <a:cs typeface="Georgia"/>
                <a:sym typeface="Georgia"/>
              </a:rPr>
              <a:t>Counterclaim</a:t>
            </a:r>
          </a:p>
        </p:txBody>
      </p:sp>
      <p:sp>
        <p:nvSpPr>
          <p:cNvPr id="56" name="Shape 56"/>
          <p:cNvSpPr/>
          <p:nvPr/>
        </p:nvSpPr>
        <p:spPr>
          <a:xfrm rot="5400000">
            <a:off y="1951200" x="888200"/>
            <a:ext cy="743399" cx="729900"/>
          </a:xfrm>
          <a:prstGeom prst="bentUpArrow">
            <a:avLst>
              <a:gd fmla="val 25000" name="adj1"/>
              <a:gd fmla="val 25000" name="adj2"/>
              <a:gd fmla="val 25000" name="adj3"/>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spcBef>
                <a:spcPts val="0"/>
              </a:spcBef>
              <a:buNone/>
            </a:pPr>
            <a:r>
              <a:t/>
            </a:r>
            <a:endParaRPr/>
          </a:p>
        </p:txBody>
      </p:sp>
      <p:sp>
        <p:nvSpPr>
          <p:cNvPr id="57" name="Shape 57"/>
          <p:cNvSpPr/>
          <p:nvPr/>
        </p:nvSpPr>
        <p:spPr>
          <a:xfrm rot="5400000">
            <a:off y="3018000" x="2183600"/>
            <a:ext cy="743399" cx="729900"/>
          </a:xfrm>
          <a:prstGeom prst="bentUpArrow">
            <a:avLst>
              <a:gd fmla="val 25000" name="adj1"/>
              <a:gd fmla="val 25000" name="adj2"/>
              <a:gd fmla="val 25000" name="adj3"/>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spcBef>
                <a:spcPts val="0"/>
              </a:spcBef>
              <a:buNone/>
            </a:pPr>
            <a:r>
              <a:t/>
            </a:r>
            <a:endParaRPr/>
          </a:p>
        </p:txBody>
      </p:sp>
      <p:sp>
        <p:nvSpPr>
          <p:cNvPr id="58" name="Shape 58"/>
          <p:cNvSpPr/>
          <p:nvPr/>
        </p:nvSpPr>
        <p:spPr>
          <a:xfrm rot="5400000">
            <a:off y="3856200" x="4164800"/>
            <a:ext cy="743399" cx="729900"/>
          </a:xfrm>
          <a:prstGeom prst="bentUpArrow">
            <a:avLst>
              <a:gd fmla="val 25000" name="adj1"/>
              <a:gd fmla="val 25000" name="adj2"/>
              <a:gd fmla="val 25000" name="adj3"/>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spcBef>
                <a:spcPts val="0"/>
              </a:spcBef>
              <a:buNone/>
            </a:pPr>
            <a:r>
              <a:t/>
            </a:r>
            <a:endParaRPr/>
          </a:p>
        </p:txBody>
      </p:sp>
      <p:pic>
        <p:nvPicPr>
          <p:cNvPr id="59" name="Shape 59"/>
          <p:cNvPicPr preferRelativeResize="0"/>
          <p:nvPr/>
        </p:nvPicPr>
        <p:blipFill>
          <a:blip r:embed="rId3">
            <a:alphaModFix/>
          </a:blip>
          <a:stretch>
            <a:fillRect/>
          </a:stretch>
        </p:blipFill>
        <p:spPr>
          <a:xfrm>
            <a:off y="1500175" x="5617725"/>
            <a:ext cy="2143125" cx="2505075"/>
          </a:xfrm>
          <a:prstGeom prst="rect">
            <a:avLst/>
          </a:prstGeom>
          <a:noFill/>
          <a:ln>
            <a:noFill/>
          </a:ln>
        </p:spPr>
      </p:pic>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52"/>
                                        </p:tgtEl>
                                        <p:attrNameLst>
                                          <p:attrName>style.visibility</p:attrName>
                                        </p:attrNameLst>
                                      </p:cBhvr>
                                      <p:to>
                                        <p:strVal val="visible"/>
                                      </p:to>
                                    </p:set>
                                    <p:animEffect transition="in" filter="fade">
                                      <p:cBhvr>
                                        <p:cTn dur="1000"/>
                                        <p:tgtEl>
                                          <p:spTgt spid="52"/>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53"/>
                                        </p:tgtEl>
                                        <p:attrNameLst>
                                          <p:attrName>style.visibility</p:attrName>
                                        </p:attrNameLst>
                                      </p:cBhvr>
                                      <p:to>
                                        <p:strVal val="visible"/>
                                      </p:to>
                                    </p:set>
                                    <p:animEffect transition="in" filter="fade">
                                      <p:cBhvr>
                                        <p:cTn dur="1000"/>
                                        <p:tgtEl>
                                          <p:spTgt spid="53"/>
                                        </p:tgtEl>
                                      </p:cBhvr>
                                    </p:animEffect>
                                  </p:childTnLst>
                                </p:cTn>
                              </p:par>
                              <p:par>
                                <p:cTn presetID="10" fill="hold" presetSubtype="0" presetClass="entr" nodeType="withEffect">
                                  <p:stCondLst>
                                    <p:cond delay="0"/>
                                  </p:stCondLst>
                                  <p:childTnLst>
                                    <p:set>
                                      <p:cBhvr>
                                        <p:cTn dur="1" fill="hold">
                                          <p:stCondLst>
                                            <p:cond delay="0"/>
                                          </p:stCondLst>
                                        </p:cTn>
                                        <p:tgtEl>
                                          <p:spTgt spid="56"/>
                                        </p:tgtEl>
                                        <p:attrNameLst>
                                          <p:attrName>style.visibility</p:attrName>
                                        </p:attrNameLst>
                                      </p:cBhvr>
                                      <p:to>
                                        <p:strVal val="visible"/>
                                      </p:to>
                                    </p:set>
                                    <p:animEffect transition="in" filter="fade">
                                      <p:cBhvr>
                                        <p:cTn dur="1000"/>
                                        <p:tgtEl>
                                          <p:spTgt spid="56"/>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53"/>
                                        </p:tgtEl>
                                        <p:attrNameLst>
                                          <p:attrName>style.visibility</p:attrName>
                                        </p:attrNameLst>
                                      </p:cBhvr>
                                      <p:to>
                                        <p:strVal val="visible"/>
                                      </p:to>
                                    </p:set>
                                    <p:animEffect transition="in" filter="fade">
                                      <p:cBhvr>
                                        <p:cTn dur="1000"/>
                                        <p:tgtEl>
                                          <p:spTgt spid="53"/>
                                        </p:tgtEl>
                                      </p:cBhvr>
                                    </p:animEffect>
                                  </p:childTnLst>
                                </p:cTn>
                              </p:par>
                              <p:par>
                                <p:cTn presetID="10" fill="hold" presetSubtype="0" presetClass="entr" nodeType="withEffect">
                                  <p:stCondLst>
                                    <p:cond delay="0"/>
                                  </p:stCondLst>
                                  <p:childTnLst>
                                    <p:set>
                                      <p:cBhvr>
                                        <p:cTn dur="1" fill="hold">
                                          <p:stCondLst>
                                            <p:cond delay="0"/>
                                          </p:stCondLst>
                                        </p:cTn>
                                        <p:tgtEl>
                                          <p:spTgt spid="54"/>
                                        </p:tgtEl>
                                        <p:attrNameLst>
                                          <p:attrName>style.visibility</p:attrName>
                                        </p:attrNameLst>
                                      </p:cBhvr>
                                      <p:to>
                                        <p:strVal val="visible"/>
                                      </p:to>
                                    </p:set>
                                    <p:animEffect transition="in" filter="fade">
                                      <p:cBhvr>
                                        <p:cTn dur="1000"/>
                                        <p:tgtEl>
                                          <p:spTgt spid="54"/>
                                        </p:tgtEl>
                                      </p:cBhvr>
                                    </p:animEffect>
                                  </p:childTnLst>
                                </p:cTn>
                              </p:par>
                              <p:par>
                                <p:cTn presetID="10" fill="hold" presetSubtype="0" presetClass="entr" nodeType="withEffect">
                                  <p:stCondLst>
                                    <p:cond delay="0"/>
                                  </p:stCondLst>
                                  <p:childTnLst>
                                    <p:set>
                                      <p:cBhvr>
                                        <p:cTn dur="1" fill="hold">
                                          <p:stCondLst>
                                            <p:cond delay="0"/>
                                          </p:stCondLst>
                                        </p:cTn>
                                        <p:tgtEl>
                                          <p:spTgt spid="57"/>
                                        </p:tgtEl>
                                        <p:attrNameLst>
                                          <p:attrName>style.visibility</p:attrName>
                                        </p:attrNameLst>
                                      </p:cBhvr>
                                      <p:to>
                                        <p:strVal val="visible"/>
                                      </p:to>
                                    </p:set>
                                    <p:animEffect transition="in" filter="fade">
                                      <p:cBhvr>
                                        <p:cTn dur="1000"/>
                                        <p:tgtEl>
                                          <p:spTgt spid="57"/>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55"/>
                                        </p:tgtEl>
                                        <p:attrNameLst>
                                          <p:attrName>style.visibility</p:attrName>
                                        </p:attrNameLst>
                                      </p:cBhvr>
                                      <p:to>
                                        <p:strVal val="visible"/>
                                      </p:to>
                                    </p:set>
                                    <p:animEffect transition="in" filter="fade">
                                      <p:cBhvr>
                                        <p:cTn dur="1000"/>
                                        <p:tgtEl>
                                          <p:spTgt spid="55"/>
                                        </p:tgtEl>
                                      </p:cBhvr>
                                    </p:animEffect>
                                  </p:childTnLst>
                                </p:cTn>
                              </p:par>
                              <p:par>
                                <p:cTn presetID="10" fill="hold" presetSubtype="0" presetClass="entr" nodeType="withEffect">
                                  <p:stCondLst>
                                    <p:cond delay="0"/>
                                  </p:stCondLst>
                                  <p:childTnLst>
                                    <p:set>
                                      <p:cBhvr>
                                        <p:cTn dur="1" fill="hold">
                                          <p:stCondLst>
                                            <p:cond delay="0"/>
                                          </p:stCondLst>
                                        </p:cTn>
                                        <p:tgtEl>
                                          <p:spTgt spid="58"/>
                                        </p:tgtEl>
                                        <p:attrNameLst>
                                          <p:attrName>style.visibility</p:attrName>
                                        </p:attrNameLst>
                                      </p:cBhvr>
                                      <p:to>
                                        <p:strVal val="visible"/>
                                      </p:to>
                                    </p:set>
                                    <p:animEffect transition="in" filter="fade">
                                      <p:cBhvr>
                                        <p:cTn dur="1000"/>
                                        <p:tgtEl>
                                          <p:spTgt spid="5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3" name="Shape 63"/>
        <p:cNvGrpSpPr/>
        <p:nvPr/>
      </p:nvGrpSpPr>
      <p:grpSpPr>
        <a:xfrm>
          <a:off y="0" x="0"/>
          <a:ext cy="0" cx="0"/>
          <a:chOff y="0" x="0"/>
          <a:chExt cy="0" cx="0"/>
        </a:xfrm>
      </p:grpSpPr>
      <p:sp>
        <p:nvSpPr>
          <p:cNvPr id="64" name="Shape 64"/>
          <p:cNvSpPr txBox="1"/>
          <p:nvPr>
            <p:ph type="title"/>
          </p:nvPr>
        </p:nvSpPr>
        <p:spPr>
          <a:xfrm>
            <a:off y="205978" x="457200"/>
            <a:ext cy="857400" cx="8229600"/>
          </a:xfrm>
          <a:prstGeom prst="rect">
            <a:avLst/>
          </a:prstGeom>
        </p:spPr>
        <p:txBody>
          <a:bodyPr bIns="91425" rIns="91425" lIns="91425" tIns="91425" anchor="ctr" anchorCtr="0">
            <a:noAutofit/>
          </a:bodyPr>
          <a:lstStyle/>
          <a:p>
            <a:pPr>
              <a:spcBef>
                <a:spcPts val="0"/>
              </a:spcBef>
              <a:buNone/>
            </a:pPr>
            <a:r>
              <a:rPr lang="en"/>
              <a:t>Claim: What do I think?</a:t>
            </a:r>
          </a:p>
        </p:txBody>
      </p:sp>
      <p:sp>
        <p:nvSpPr>
          <p:cNvPr id="65" name="Shape 65"/>
          <p:cNvSpPr txBox="1"/>
          <p:nvPr>
            <p:ph idx="1" type="body"/>
          </p:nvPr>
        </p:nvSpPr>
        <p:spPr>
          <a:xfrm>
            <a:off y="1200150" x="457200"/>
            <a:ext cy="1605000" cx="8229600"/>
          </a:xfrm>
          <a:prstGeom prst="rect">
            <a:avLst/>
          </a:prstGeom>
        </p:spPr>
        <p:txBody>
          <a:bodyPr bIns="91425" rIns="91425" lIns="91425" tIns="91425" anchor="t" anchorCtr="0">
            <a:noAutofit/>
          </a:bodyPr>
          <a:lstStyle/>
          <a:p>
            <a:pPr rtl="0">
              <a:spcBef>
                <a:spcPts val="0"/>
              </a:spcBef>
              <a:buNone/>
            </a:pPr>
            <a:r>
              <a:rPr u="sng" lang="en">
                <a:solidFill>
                  <a:srgbClr val="134F5C"/>
                </a:solidFill>
              </a:rPr>
              <a:t>Definition (Webster): </a:t>
            </a:r>
          </a:p>
          <a:p>
            <a:pPr algn="ctr" indent="457200">
              <a:spcBef>
                <a:spcPts val="0"/>
              </a:spcBef>
              <a:buNone/>
            </a:pPr>
            <a:r>
              <a:rPr lang="en"/>
              <a:t>to say that (something) is true when some people may say it is not true</a:t>
            </a:r>
          </a:p>
        </p:txBody>
      </p:sp>
      <p:sp>
        <p:nvSpPr>
          <p:cNvPr id="66" name="Shape 66"/>
          <p:cNvSpPr txBox="1"/>
          <p:nvPr>
            <p:ph idx="2" type="body"/>
          </p:nvPr>
        </p:nvSpPr>
        <p:spPr>
          <a:xfrm>
            <a:off y="3028950" x="457200"/>
            <a:ext cy="1605000" cx="8229600"/>
          </a:xfrm>
          <a:prstGeom prst="rect">
            <a:avLst/>
          </a:prstGeom>
        </p:spPr>
        <p:txBody>
          <a:bodyPr bIns="91425" rIns="91425" lIns="91425" tIns="91425" anchor="t" anchorCtr="0">
            <a:noAutofit/>
          </a:bodyPr>
          <a:lstStyle/>
          <a:p>
            <a:pPr rtl="0" lvl="0">
              <a:spcBef>
                <a:spcPts val="0"/>
              </a:spcBef>
              <a:buNone/>
            </a:pPr>
            <a:r>
              <a:rPr u="sng" lang="en">
                <a:solidFill>
                  <a:schemeClr val="accent5"/>
                </a:solidFill>
              </a:rPr>
              <a:t>Example:</a:t>
            </a:r>
          </a:p>
          <a:p>
            <a:pPr algn="ctr" rtl="0" lvl="0" indent="457200">
              <a:spcBef>
                <a:spcPts val="0"/>
              </a:spcBef>
              <a:buNone/>
            </a:pPr>
            <a:r>
              <a:rPr lang="en"/>
              <a:t>General Zaroff’s early life experiences formed him into the evil man he has become.</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65"/>
                                        </p:tgtEl>
                                        <p:attrNameLst>
                                          <p:attrName>style.visibility</p:attrName>
                                        </p:attrNameLst>
                                      </p:cBhvr>
                                      <p:to>
                                        <p:strVal val="visible"/>
                                      </p:to>
                                    </p:set>
                                    <p:animEffect transition="in" filter="fade">
                                      <p:cBhvr>
                                        <p:cTn dur="1000"/>
                                        <p:tgtEl>
                                          <p:spTgt spid="65"/>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66"/>
                                        </p:tgtEl>
                                        <p:attrNameLst>
                                          <p:attrName>style.visibility</p:attrName>
                                        </p:attrNameLst>
                                      </p:cBhvr>
                                      <p:to>
                                        <p:strVal val="visible"/>
                                      </p:to>
                                    </p:set>
                                    <p:animEffect transition="in" filter="fade">
                                      <p:cBhvr>
                                        <p:cTn dur="1000"/>
                                        <p:tgtEl>
                                          <p:spTgt spid="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0" name="Shape 70"/>
        <p:cNvGrpSpPr/>
        <p:nvPr/>
      </p:nvGrpSpPr>
      <p:grpSpPr>
        <a:xfrm>
          <a:off y="0" x="0"/>
          <a:ext cy="0" cx="0"/>
          <a:chOff y="0" x="0"/>
          <a:chExt cy="0" cx="0"/>
        </a:xfrm>
      </p:grpSpPr>
      <p:sp>
        <p:nvSpPr>
          <p:cNvPr id="71" name="Shape 71"/>
          <p:cNvSpPr txBox="1"/>
          <p:nvPr>
            <p:ph type="title"/>
          </p:nvPr>
        </p:nvSpPr>
        <p:spPr>
          <a:xfrm>
            <a:off y="205978" x="457200"/>
            <a:ext cy="857400" cx="8229600"/>
          </a:xfrm>
          <a:prstGeom prst="rect">
            <a:avLst/>
          </a:prstGeom>
        </p:spPr>
        <p:txBody>
          <a:bodyPr bIns="91425" rIns="91425" lIns="91425" tIns="91425" anchor="ctr" anchorCtr="0">
            <a:noAutofit/>
          </a:bodyPr>
          <a:lstStyle/>
          <a:p>
            <a:pPr>
              <a:spcBef>
                <a:spcPts val="0"/>
              </a:spcBef>
              <a:buNone/>
            </a:pPr>
            <a:r>
              <a:rPr lang="en"/>
              <a:t>Reason: Why do I think this?</a:t>
            </a:r>
          </a:p>
        </p:txBody>
      </p:sp>
      <p:sp>
        <p:nvSpPr>
          <p:cNvPr id="72" name="Shape 72"/>
          <p:cNvSpPr txBox="1"/>
          <p:nvPr>
            <p:ph idx="1" type="body"/>
          </p:nvPr>
        </p:nvSpPr>
        <p:spPr>
          <a:xfrm>
            <a:off y="1047750" x="177350"/>
            <a:ext cy="2328000" cx="8881799"/>
          </a:xfrm>
          <a:prstGeom prst="rect">
            <a:avLst/>
          </a:prstGeom>
        </p:spPr>
        <p:txBody>
          <a:bodyPr bIns="91425" rIns="91425" lIns="91425" tIns="91425" anchor="t" anchorCtr="0">
            <a:noAutofit/>
          </a:bodyPr>
          <a:lstStyle/>
          <a:p>
            <a:pPr rtl="0">
              <a:spcBef>
                <a:spcPts val="0"/>
              </a:spcBef>
              <a:buNone/>
            </a:pPr>
            <a:r>
              <a:rPr u="sng" lang="en">
                <a:solidFill>
                  <a:srgbClr val="134F5C"/>
                </a:solidFill>
              </a:rPr>
              <a:t>Definition (Webster)</a:t>
            </a:r>
          </a:p>
          <a:p>
            <a:pPr algn="ctr">
              <a:spcBef>
                <a:spcPts val="0"/>
              </a:spcBef>
              <a:buNone/>
            </a:pPr>
            <a:r>
              <a:rPr lang="en"/>
              <a:t>a statement or fact that explains why something is the way it is, why someone does, thinks, or says something, or why someone behaves a certain way</a:t>
            </a:r>
          </a:p>
        </p:txBody>
      </p:sp>
      <p:sp>
        <p:nvSpPr>
          <p:cNvPr id="73" name="Shape 73"/>
          <p:cNvSpPr txBox="1"/>
          <p:nvPr>
            <p:ph idx="2" type="body"/>
          </p:nvPr>
        </p:nvSpPr>
        <p:spPr>
          <a:xfrm>
            <a:off y="2952750" x="253550"/>
            <a:ext cy="1746900" cx="8881799"/>
          </a:xfrm>
          <a:prstGeom prst="rect">
            <a:avLst/>
          </a:prstGeom>
        </p:spPr>
        <p:txBody>
          <a:bodyPr bIns="91425" rIns="91425" lIns="91425" tIns="91425" anchor="t" anchorCtr="0">
            <a:noAutofit/>
          </a:bodyPr>
          <a:lstStyle/>
          <a:p>
            <a:pPr rtl="0" lvl="0">
              <a:spcBef>
                <a:spcPts val="0"/>
              </a:spcBef>
              <a:buNone/>
            </a:pPr>
            <a:r>
              <a:rPr u="sng" lang="en">
                <a:solidFill>
                  <a:schemeClr val="accent5"/>
                </a:solidFill>
              </a:rPr>
              <a:t>Example</a:t>
            </a:r>
          </a:p>
          <a:p>
            <a:pPr algn="ctr" rtl="0" lvl="0">
              <a:spcBef>
                <a:spcPts val="0"/>
              </a:spcBef>
              <a:buNone/>
            </a:pPr>
            <a:r>
              <a:rPr lang="en"/>
              <a:t>For example, the emphasis on guns and hunting are key elements that lead to his obsession with “the game.”</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2"/>
                                        </p:tgtEl>
                                        <p:attrNameLst>
                                          <p:attrName>style.visibility</p:attrName>
                                        </p:attrNameLst>
                                      </p:cBhvr>
                                      <p:to>
                                        <p:strVal val="visible"/>
                                      </p:to>
                                    </p:set>
                                    <p:animEffect transition="in" filter="fade">
                                      <p:cBhvr>
                                        <p:cTn dur="1000"/>
                                        <p:tgtEl>
                                          <p:spTgt spid="72"/>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3"/>
                                        </p:tgtEl>
                                        <p:attrNameLst>
                                          <p:attrName>style.visibility</p:attrName>
                                        </p:attrNameLst>
                                      </p:cBhvr>
                                      <p:to>
                                        <p:strVal val="visible"/>
                                      </p:to>
                                    </p:set>
                                    <p:animEffect transition="in" filter="fade">
                                      <p:cBhvr>
                                        <p:cTn dur="1000"/>
                                        <p:tgtEl>
                                          <p:spTgt spid="7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7" name="Shape 77"/>
        <p:cNvGrpSpPr/>
        <p:nvPr/>
      </p:nvGrpSpPr>
      <p:grpSpPr>
        <a:xfrm>
          <a:off y="0" x="0"/>
          <a:ext cy="0" cx="0"/>
          <a:chOff y="0" x="0"/>
          <a:chExt cy="0" cx="0"/>
        </a:xfrm>
      </p:grpSpPr>
      <p:sp>
        <p:nvSpPr>
          <p:cNvPr id="78" name="Shape 78"/>
          <p:cNvSpPr txBox="1"/>
          <p:nvPr>
            <p:ph type="title"/>
          </p:nvPr>
        </p:nvSpPr>
        <p:spPr>
          <a:xfrm>
            <a:off y="205975" x="122475"/>
            <a:ext cy="857400" cx="9021600"/>
          </a:xfrm>
          <a:prstGeom prst="rect">
            <a:avLst/>
          </a:prstGeom>
        </p:spPr>
        <p:txBody>
          <a:bodyPr bIns="91425" rIns="91425" lIns="91425" tIns="91425" anchor="ctr" anchorCtr="0">
            <a:noAutofit/>
          </a:bodyPr>
          <a:lstStyle/>
          <a:p>
            <a:pPr>
              <a:spcBef>
                <a:spcPts val="0"/>
              </a:spcBef>
              <a:buNone/>
            </a:pPr>
            <a:r>
              <a:rPr sz="4000" lang="en"/>
              <a:t>Evidence:</a:t>
            </a:r>
            <a:r>
              <a:rPr sz="3800" lang="en"/>
              <a:t> </a:t>
            </a:r>
            <a:r>
              <a:rPr sz="3500" lang="en"/>
              <a:t>How do I know this is the case?</a:t>
            </a:r>
          </a:p>
        </p:txBody>
      </p:sp>
      <p:sp>
        <p:nvSpPr>
          <p:cNvPr id="79" name="Shape 79"/>
          <p:cNvSpPr txBox="1"/>
          <p:nvPr>
            <p:ph idx="1" type="body"/>
          </p:nvPr>
        </p:nvSpPr>
        <p:spPr>
          <a:xfrm>
            <a:off y="1047750" x="177350"/>
            <a:ext cy="2328000" cx="8881799"/>
          </a:xfrm>
          <a:prstGeom prst="rect">
            <a:avLst/>
          </a:prstGeom>
        </p:spPr>
        <p:txBody>
          <a:bodyPr bIns="91425" rIns="91425" lIns="91425" tIns="91425" anchor="t" anchorCtr="0">
            <a:noAutofit/>
          </a:bodyPr>
          <a:lstStyle/>
          <a:p>
            <a:pPr rtl="0" lvl="0">
              <a:spcBef>
                <a:spcPts val="0"/>
              </a:spcBef>
              <a:buNone/>
            </a:pPr>
            <a:r>
              <a:rPr u="sng" lang="en">
                <a:solidFill>
                  <a:srgbClr val="134F5C"/>
                </a:solidFill>
              </a:rPr>
              <a:t>Definition (Webster)</a:t>
            </a:r>
          </a:p>
          <a:p>
            <a:pPr algn="ctr" rtl="0" lvl="0">
              <a:spcBef>
                <a:spcPts val="0"/>
              </a:spcBef>
              <a:buNone/>
            </a:pPr>
            <a:r>
              <a:rPr lang="en"/>
              <a:t>something which shows that something else exists or is true</a:t>
            </a:r>
          </a:p>
        </p:txBody>
      </p:sp>
      <p:sp>
        <p:nvSpPr>
          <p:cNvPr id="80" name="Shape 80"/>
          <p:cNvSpPr txBox="1"/>
          <p:nvPr>
            <p:ph idx="2" type="body"/>
          </p:nvPr>
        </p:nvSpPr>
        <p:spPr>
          <a:xfrm>
            <a:off y="2419350" x="253550"/>
            <a:ext cy="1746900" cx="8881799"/>
          </a:xfrm>
          <a:prstGeom prst="rect">
            <a:avLst/>
          </a:prstGeom>
        </p:spPr>
        <p:txBody>
          <a:bodyPr bIns="91425" rIns="91425" lIns="91425" tIns="91425" anchor="t" anchorCtr="0">
            <a:noAutofit/>
          </a:bodyPr>
          <a:lstStyle/>
          <a:p>
            <a:pPr rtl="0" lvl="0">
              <a:spcBef>
                <a:spcPts val="0"/>
              </a:spcBef>
              <a:buNone/>
            </a:pPr>
            <a:r>
              <a:rPr u="sng" lang="en">
                <a:solidFill>
                  <a:schemeClr val="accent5"/>
                </a:solidFill>
              </a:rPr>
              <a:t>Example</a:t>
            </a:r>
          </a:p>
          <a:p>
            <a:pPr algn="ctr" rtl="0" lvl="0">
              <a:spcBef>
                <a:spcPts val="0"/>
              </a:spcBef>
              <a:buClr>
                <a:schemeClr val="dk1"/>
              </a:buClr>
              <a:buSzPct val="44000"/>
              <a:buFont typeface="Arial"/>
              <a:buNone/>
            </a:pPr>
            <a:r>
              <a:rPr sz="2500" lang="en"/>
              <a:t>“When I was only five years old he gave me a little gun, specially made in Moscow for me, to shoot sparrows with. When I shot some of his prize turkeys with it, he did not punish me; he complimented me on my marksmanship” (PG).</a:t>
            </a:r>
          </a:p>
          <a:p>
            <a:pPr algn="ctr" rtl="0" lvl="0">
              <a:spcBef>
                <a:spcPts val="0"/>
              </a:spcBef>
              <a:buNone/>
            </a:pPr>
            <a:r>
              <a:t/>
            </a:r>
            <a:endParaRPr sz="2500"/>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9"/>
                                        </p:tgtEl>
                                        <p:attrNameLst>
                                          <p:attrName>style.visibility</p:attrName>
                                        </p:attrNameLst>
                                      </p:cBhvr>
                                      <p:to>
                                        <p:strVal val="visible"/>
                                      </p:to>
                                    </p:set>
                                    <p:animEffect transition="in" filter="fade">
                                      <p:cBhvr>
                                        <p:cTn dur="1000"/>
                                        <p:tgtEl>
                                          <p:spTgt spid="79"/>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80"/>
                                        </p:tgtEl>
                                        <p:attrNameLst>
                                          <p:attrName>style.visibility</p:attrName>
                                        </p:attrNameLst>
                                      </p:cBhvr>
                                      <p:to>
                                        <p:strVal val="visible"/>
                                      </p:to>
                                    </p:set>
                                    <p:animEffect transition="in" filter="fade">
                                      <p:cBhvr>
                                        <p:cTn dur="1000"/>
                                        <p:tgtEl>
                                          <p:spTgt spid="8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4" name="Shape 84"/>
        <p:cNvGrpSpPr/>
        <p:nvPr/>
      </p:nvGrpSpPr>
      <p:grpSpPr>
        <a:xfrm>
          <a:off y="0" x="0"/>
          <a:ext cy="0" cx="0"/>
          <a:chOff y="0" x="0"/>
          <a:chExt cy="0" cx="0"/>
        </a:xfrm>
      </p:grpSpPr>
      <p:sp>
        <p:nvSpPr>
          <p:cNvPr id="85" name="Shape 85"/>
          <p:cNvSpPr txBox="1"/>
          <p:nvPr>
            <p:ph type="title"/>
          </p:nvPr>
        </p:nvSpPr>
        <p:spPr>
          <a:xfrm>
            <a:off y="205975" x="136075"/>
            <a:ext cy="857400" cx="8844599"/>
          </a:xfrm>
          <a:prstGeom prst="rect">
            <a:avLst/>
          </a:prstGeom>
        </p:spPr>
        <p:txBody>
          <a:bodyPr bIns="91425" rIns="91425" lIns="91425" tIns="91425" anchor="ctr" anchorCtr="0">
            <a:noAutofit/>
          </a:bodyPr>
          <a:lstStyle/>
          <a:p>
            <a:pPr>
              <a:spcBef>
                <a:spcPts val="0"/>
              </a:spcBef>
              <a:buNone/>
            </a:pPr>
            <a:r>
              <a:rPr sz="4000" lang="en"/>
              <a:t>Counterclaim:</a:t>
            </a:r>
            <a:r>
              <a:rPr lang="en"/>
              <a:t> </a:t>
            </a:r>
            <a:r>
              <a:rPr sz="2600" lang="en"/>
              <a:t>What would others disagree about?</a:t>
            </a:r>
          </a:p>
        </p:txBody>
      </p:sp>
      <p:sp>
        <p:nvSpPr>
          <p:cNvPr id="86" name="Shape 86"/>
          <p:cNvSpPr txBox="1"/>
          <p:nvPr>
            <p:ph idx="1" type="body"/>
          </p:nvPr>
        </p:nvSpPr>
        <p:spPr>
          <a:xfrm>
            <a:off y="1047750" x="177350"/>
            <a:ext cy="2328000" cx="8881799"/>
          </a:xfrm>
          <a:prstGeom prst="rect">
            <a:avLst/>
          </a:prstGeom>
        </p:spPr>
        <p:txBody>
          <a:bodyPr bIns="91425" rIns="91425" lIns="91425" tIns="91425" anchor="t" anchorCtr="0">
            <a:noAutofit/>
          </a:bodyPr>
          <a:lstStyle/>
          <a:p>
            <a:pPr rtl="0" lvl="0">
              <a:spcBef>
                <a:spcPts val="0"/>
              </a:spcBef>
              <a:buNone/>
            </a:pPr>
            <a:r>
              <a:rPr u="sng" lang="en">
                <a:solidFill>
                  <a:srgbClr val="134F5C"/>
                </a:solidFill>
              </a:rPr>
              <a:t>Definition (Webster)</a:t>
            </a:r>
          </a:p>
          <a:p>
            <a:pPr algn="ctr" rtl="0" lvl="0">
              <a:spcBef>
                <a:spcPts val="0"/>
              </a:spcBef>
              <a:buNone/>
            </a:pPr>
            <a:r>
              <a:rPr lang="en">
                <a:latin typeface="Verdana"/>
                <a:ea typeface="Verdana"/>
                <a:cs typeface="Verdana"/>
                <a:sym typeface="Verdana"/>
              </a:rPr>
              <a:t>an opposing claim</a:t>
            </a:r>
          </a:p>
        </p:txBody>
      </p:sp>
      <p:sp>
        <p:nvSpPr>
          <p:cNvPr id="87" name="Shape 87"/>
          <p:cNvSpPr txBox="1"/>
          <p:nvPr>
            <p:ph idx="2" type="body"/>
          </p:nvPr>
        </p:nvSpPr>
        <p:spPr>
          <a:xfrm>
            <a:off y="1948525" x="262200"/>
            <a:ext cy="3080700" cx="8881799"/>
          </a:xfrm>
          <a:prstGeom prst="rect">
            <a:avLst/>
          </a:prstGeom>
        </p:spPr>
        <p:txBody>
          <a:bodyPr bIns="91425" rIns="91425" lIns="91425" tIns="91425" anchor="t" anchorCtr="0">
            <a:noAutofit/>
          </a:bodyPr>
          <a:lstStyle/>
          <a:p>
            <a:pPr rtl="0" lvl="0">
              <a:spcBef>
                <a:spcPts val="0"/>
              </a:spcBef>
              <a:buNone/>
            </a:pPr>
            <a:r>
              <a:rPr u="sng" lang="en">
                <a:solidFill>
                  <a:schemeClr val="accent5"/>
                </a:solidFill>
              </a:rPr>
              <a:t>Example</a:t>
            </a:r>
          </a:p>
          <a:p>
            <a:pPr rtl="0" lvl="0">
              <a:spcBef>
                <a:spcPts val="0"/>
              </a:spcBef>
              <a:buNone/>
            </a:pPr>
            <a:r>
              <a:rPr sz="2300" lang="en"/>
              <a:t>Some may argue that Zaroff’s childhood experience with hunting is not unusual. They may say that many adults have had experience with guns and hunting at a young age. However, the fact that Zaroff’s father did not punish him for improper use of a weapon when Zaroff killed his prize turkey, demonstrates that Zaroff feels he is in the right to kill what he desires without any remorse.</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86"/>
                                        </p:tgtEl>
                                        <p:attrNameLst>
                                          <p:attrName>style.visibility</p:attrName>
                                        </p:attrNameLst>
                                      </p:cBhvr>
                                      <p:to>
                                        <p:strVal val="visible"/>
                                      </p:to>
                                    </p:set>
                                    <p:animEffect transition="in" filter="fade">
                                      <p:cBhvr>
                                        <p:cTn dur="1000"/>
                                        <p:tgtEl>
                                          <p:spTgt spid="86"/>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87"/>
                                        </p:tgtEl>
                                        <p:attrNameLst>
                                          <p:attrName>style.visibility</p:attrName>
                                        </p:attrNameLst>
                                      </p:cBhvr>
                                      <p:to>
                                        <p:strVal val="visible"/>
                                      </p:to>
                                    </p:set>
                                    <p:animEffect transition="in" filter="fade">
                                      <p:cBhvr>
                                        <p:cTn dur="1000"/>
                                        <p:tgtEl>
                                          <p:spTgt spid="8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1" name="Shape 91"/>
        <p:cNvGrpSpPr/>
        <p:nvPr/>
      </p:nvGrpSpPr>
      <p:grpSpPr>
        <a:xfrm>
          <a:off y="0" x="0"/>
          <a:ext cy="0" cx="0"/>
          <a:chOff y="0" x="0"/>
          <a:chExt cy="0" cx="0"/>
        </a:xfrm>
      </p:grpSpPr>
      <p:sp>
        <p:nvSpPr>
          <p:cNvPr id="92" name="Shape 92"/>
          <p:cNvSpPr txBox="1"/>
          <p:nvPr>
            <p:ph type="title"/>
          </p:nvPr>
        </p:nvSpPr>
        <p:spPr>
          <a:xfrm>
            <a:off y="205975" x="228600"/>
            <a:ext cy="857400" cx="8915400"/>
          </a:xfrm>
          <a:prstGeom prst="rect">
            <a:avLst/>
          </a:prstGeom>
        </p:spPr>
        <p:txBody>
          <a:bodyPr bIns="91425" rIns="91425" lIns="91425" tIns="91425" anchor="ctr" anchorCtr="0">
            <a:noAutofit/>
          </a:bodyPr>
          <a:lstStyle/>
          <a:p>
            <a:pPr>
              <a:spcBef>
                <a:spcPts val="0"/>
              </a:spcBef>
              <a:buNone/>
            </a:pPr>
            <a:r>
              <a:rPr sz="3300" lang="en">
                <a:solidFill>
                  <a:srgbClr val="38761D"/>
                </a:solidFill>
              </a:rPr>
              <a:t>Claim</a:t>
            </a:r>
            <a:r>
              <a:rPr sz="3300" lang="en"/>
              <a:t>→ </a:t>
            </a:r>
            <a:r>
              <a:rPr sz="3300" lang="en">
                <a:solidFill>
                  <a:srgbClr val="3C78D8"/>
                </a:solidFill>
              </a:rPr>
              <a:t>Reason</a:t>
            </a:r>
            <a:r>
              <a:rPr sz="3300" lang="en"/>
              <a:t>→ </a:t>
            </a:r>
            <a:r>
              <a:rPr sz="3300" lang="en">
                <a:solidFill>
                  <a:srgbClr val="F6B26B"/>
                </a:solidFill>
              </a:rPr>
              <a:t>Evidence</a:t>
            </a:r>
            <a:r>
              <a:rPr sz="3300" lang="en"/>
              <a:t>→ </a:t>
            </a:r>
            <a:r>
              <a:rPr sz="3300" lang="en">
                <a:solidFill>
                  <a:srgbClr val="C27BA0"/>
                </a:solidFill>
              </a:rPr>
              <a:t>Counterclaim</a:t>
            </a:r>
          </a:p>
        </p:txBody>
      </p:sp>
      <p:sp>
        <p:nvSpPr>
          <p:cNvPr id="93" name="Shape 93"/>
          <p:cNvSpPr txBox="1"/>
          <p:nvPr>
            <p:ph idx="1" type="body"/>
          </p:nvPr>
        </p:nvSpPr>
        <p:spPr>
          <a:xfrm>
            <a:off y="1123950" x="228600"/>
            <a:ext cy="3725699" cx="8915400"/>
          </a:xfrm>
          <a:prstGeom prst="rect">
            <a:avLst/>
          </a:prstGeom>
        </p:spPr>
        <p:txBody>
          <a:bodyPr bIns="91425" rIns="91425" lIns="91425" tIns="91425" anchor="t" anchorCtr="0">
            <a:noAutofit/>
          </a:bodyPr>
          <a:lstStyle/>
          <a:p>
            <a:pPr rtl="0" lvl="0" indent="457200">
              <a:spcBef>
                <a:spcPts val="0"/>
              </a:spcBef>
              <a:buNone/>
            </a:pPr>
            <a:r>
              <a:rPr sz="2000" lang="en"/>
              <a:t>General Zaroff’s early life experiences formed him into the evil man he has become. </a:t>
            </a:r>
            <a:r>
              <a:rPr sz="2000" lang="en"/>
              <a:t>For example, the emphasis on guns and hunting are key elements that lead to his obsession with “the game.”</a:t>
            </a:r>
            <a:r>
              <a:rPr sz="2000" lang="en"/>
              <a:t> “When I was only five years old he gave me a little gun, specially made in Moscow for me, to shoot sparrows with. When I shot some of his prize turkeys with it, he did not punish me; he complimented me on my marksmanship” (PG).</a:t>
            </a:r>
            <a:r>
              <a:rPr sz="2000" lang="en"/>
              <a:t> Some may argue that Zaroff’s childhood experience with hunting is not unusual. They may say that many adults have had experience with guns and hunting at a young age. However, the fact that Zaroff’s father did not punish him for improper use of a weapon when Zaroff killed his prize turkey, demonstrates that Zaroff feels he is in the right to kill what he desires without any remorse.</a:t>
            </a:r>
          </a:p>
          <a:p>
            <a:pPr algn="ctr" rtl="0" lvl="0">
              <a:spcBef>
                <a:spcPts val="0"/>
              </a:spcBef>
              <a:buNone/>
            </a:pPr>
            <a:r>
              <a:t/>
            </a:r>
            <a:endParaRPr sz="2000"/>
          </a:p>
          <a:p>
            <a:pPr rtl="0" lvl="0" indent="457200">
              <a:spcBef>
                <a:spcPts val="0"/>
              </a:spcBef>
              <a:buClr>
                <a:schemeClr val="dk1"/>
              </a:buClr>
              <a:buFont typeface="Arial"/>
              <a:buNone/>
            </a:pPr>
            <a:r>
              <a:t/>
            </a:r>
            <a:endParaRPr sz="2000"/>
          </a:p>
          <a:p>
            <a:pPr>
              <a:spcBef>
                <a:spcPts val="0"/>
              </a:spcBef>
              <a:buNone/>
            </a:pPr>
            <a:r>
              <a:t/>
            </a:r>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 name="Shape 97"/>
        <p:cNvGrpSpPr/>
        <p:nvPr/>
      </p:nvGrpSpPr>
      <p:grpSpPr>
        <a:xfrm>
          <a:off y="0" x="0"/>
          <a:ext cy="0" cx="0"/>
          <a:chOff y="0" x="0"/>
          <a:chExt cy="0" cx="0"/>
        </a:xfrm>
      </p:grpSpPr>
      <p:sp>
        <p:nvSpPr>
          <p:cNvPr id="98" name="Shape 98"/>
          <p:cNvSpPr txBox="1"/>
          <p:nvPr>
            <p:ph type="title"/>
          </p:nvPr>
        </p:nvSpPr>
        <p:spPr>
          <a:xfrm>
            <a:off y="205978" x="457200"/>
            <a:ext cy="857400" cx="8229600"/>
          </a:xfrm>
          <a:prstGeom prst="rect">
            <a:avLst/>
          </a:prstGeom>
        </p:spPr>
        <p:txBody>
          <a:bodyPr bIns="91425" rIns="91425" lIns="91425" tIns="91425" anchor="ctr" anchorCtr="0">
            <a:noAutofit/>
          </a:bodyPr>
          <a:lstStyle/>
          <a:p>
            <a:pPr>
              <a:spcBef>
                <a:spcPts val="0"/>
              </a:spcBef>
              <a:buNone/>
            </a:pPr>
            <a:r>
              <a:rPr lang="en"/>
              <a:t>On Demand Prompt:</a:t>
            </a:r>
          </a:p>
        </p:txBody>
      </p:sp>
      <p:sp>
        <p:nvSpPr>
          <p:cNvPr id="99" name="Shape 99"/>
          <p:cNvSpPr txBox="1"/>
          <p:nvPr>
            <p:ph idx="1" type="body"/>
          </p:nvPr>
        </p:nvSpPr>
        <p:spPr>
          <a:xfrm>
            <a:off y="1200150" x="457200"/>
            <a:ext cy="3943499" cx="8229600"/>
          </a:xfrm>
          <a:prstGeom prst="rect">
            <a:avLst/>
          </a:prstGeom>
        </p:spPr>
        <p:txBody>
          <a:bodyPr bIns="91425" rIns="91425" lIns="91425" tIns="91425" anchor="t" anchorCtr="0">
            <a:noAutofit/>
          </a:bodyPr>
          <a:lstStyle/>
          <a:p>
            <a:pPr rtl="0">
              <a:spcBef>
                <a:spcPts val="0"/>
              </a:spcBef>
              <a:buNone/>
            </a:pPr>
            <a:r>
              <a:rPr u="sng" b="1" sz="2400" lang="en"/>
              <a:t>Today:</a:t>
            </a:r>
            <a:r>
              <a:rPr sz="2400" lang="en"/>
              <a:t> Collect Evidence (w/ Pg #) &amp; Prewrite (outline)</a:t>
            </a:r>
          </a:p>
          <a:p>
            <a:pPr>
              <a:spcBef>
                <a:spcPts val="0"/>
              </a:spcBef>
              <a:buNone/>
            </a:pPr>
            <a:r>
              <a:rPr u="sng" b="1" sz="2400" lang="en"/>
              <a:t>Prompt:</a:t>
            </a:r>
            <a:r>
              <a:rPr sz="2400" lang="en"/>
              <a:t> Early in the text, Rainsford says that the world is made up of two classes--- hunters and “huntees,” or prey--- and that animals do not fear pain or death. In a turn of events, Rainsford becomes the hunted. Some readers argue that Rainsford’s opinion on this matter changes given his experience, others argue he does not change. Write an argumentative essay that takes a side and supports it with evidence collected from the text.  </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paper-plane">
  <a:themeElements>
    <a:clrScheme name="Custom 354">
      <a:dk1>
        <a:srgbClr val="000000"/>
      </a:dk1>
      <a:lt1>
        <a:srgbClr val="FFFFFF"/>
      </a:lt1>
      <a:dk2>
        <a:srgbClr val="30182B"/>
      </a:dk2>
      <a:lt2>
        <a:srgbClr val="DFDFDF"/>
      </a:lt2>
      <a:accent1>
        <a:srgbClr val="592D50"/>
      </a:accent1>
      <a:accent2>
        <a:srgbClr val="D3A67A"/>
      </a:accent2>
      <a:accent3>
        <a:srgbClr val="45485F"/>
      </a:accent3>
      <a:accent4>
        <a:srgbClr val="6B9756"/>
      </a:accent4>
      <a:accent5>
        <a:srgbClr val="7D576E"/>
      </a:accent5>
      <a:accent6>
        <a:srgbClr val="4C1A23"/>
      </a:accent6>
      <a:hlink>
        <a:srgbClr val="511E3E"/>
      </a:hlink>
      <a:folHlink>
        <a:srgbClr val="9EA0A2"/>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